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52D46E-B8F4-4A1E-A71F-83F5420F1621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435D2A-BACD-4CE6-84A2-8E48A4B9F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4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92475B-6F25-4198-89F1-2F5FE86B55F6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421B2-927E-4D44-8422-933B28FE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BEF1-C3F3-4A99-8CE3-BD880AA8DD9B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6AA6-FC86-4E2E-B897-A1E6A8EAD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1431-C937-44F2-B375-A333CA0B68A5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0869-56C9-419B-AD0C-38F19E23C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6536-10F2-477B-A6D4-0FDCD6004558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E791-EF27-45F0-B329-9CBEBC23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7FC7E-7783-440D-9543-EB3AE5F33B4A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BE809A-C01F-405A-AB8A-2FED7DA2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3219-B235-460E-BCFA-DF9773103E37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95B3-4102-4BF6-8B05-B8C01C290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84F6-0387-4444-9757-03A86A7422CF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BE58-3508-4CB0-9F3A-92A7EF58F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C4B4-B724-4AE8-A59C-0FA538FFFF62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725B-4A81-4C34-8274-DB3F6B7A8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529881-FBC2-4447-B80C-BAA4A92F2591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B6BD77-8491-4A7C-BB45-A5D442882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90D8-B471-4999-B6AD-D7E9545E0367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180B-42B0-434F-86FC-8A9A7EC7B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B955E-149F-4982-A7C2-2110A9E9F305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DEE2F-755B-4600-B3EE-D6F3D5DC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3CF2C00-FB3B-428A-A4DD-062A386993F8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5E07DA-ED21-4D77-A2C8-1E2BF7648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13" Type="http://schemas.openxmlformats.org/officeDocument/2006/relationships/image" Target="../media/image19.png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21" Type="http://schemas.openxmlformats.org/officeDocument/2006/relationships/image" Target="../media/image26.png"/><Relationship Id="rId7" Type="http://schemas.openxmlformats.org/officeDocument/2006/relationships/audio" Target="../media/media6.mp3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23.png"/><Relationship Id="rId2" Type="http://schemas.openxmlformats.org/officeDocument/2006/relationships/audio" Target="file:///E:\que\giao%20an\KTCMNV%202012\giao%20an%20KTCMNV\mua%20roi%20cut.wma" TargetMode="Externa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audio" Target="file:///E:\que\giao%20an\KTCMNV%202012\giao%20an%20KTCMNV\troi%20nang%20troi%20mua%20cut.wma" TargetMode="External"/><Relationship Id="rId6" Type="http://schemas.microsoft.com/office/2007/relationships/media" Target="../media/media6.mp3"/><Relationship Id="rId11" Type="http://schemas.openxmlformats.org/officeDocument/2006/relationships/audio" Target="../media/media8.mp3"/><Relationship Id="rId24" Type="http://schemas.openxmlformats.org/officeDocument/2006/relationships/image" Target="../media/image17.png"/><Relationship Id="rId5" Type="http://schemas.openxmlformats.org/officeDocument/2006/relationships/audio" Target="../media/media5.mp3"/><Relationship Id="rId15" Type="http://schemas.openxmlformats.org/officeDocument/2006/relationships/image" Target="../media/image21.jpeg"/><Relationship Id="rId23" Type="http://schemas.openxmlformats.org/officeDocument/2006/relationships/image" Target="../media/image27.png"/><Relationship Id="rId10" Type="http://schemas.microsoft.com/office/2007/relationships/media" Target="../media/media8.mp3"/><Relationship Id="rId19" Type="http://schemas.openxmlformats.org/officeDocument/2006/relationships/image" Target="../media/image24.jpeg"/><Relationship Id="rId4" Type="http://schemas.microsoft.com/office/2007/relationships/media" Target="../media/media5.mp3"/><Relationship Id="rId9" Type="http://schemas.openxmlformats.org/officeDocument/2006/relationships/audio" Target="../media/media7.mp3"/><Relationship Id="rId14" Type="http://schemas.openxmlformats.org/officeDocument/2006/relationships/image" Target="../media/image20.png"/><Relationship Id="rId2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que\giao%20an\KTCMNV%202012\giao%20an%20KTCMNV\cho%20toi%20di%20lam%20mua%20voi%20cut.wma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4339" name="Picture 2" descr="http://anhdep.hothot.vn/var/albums/Khung-hinh-dep/SLGG_2002-2099795339.jpg?m=1350546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139700"/>
            <a:ext cx="8956675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81200" y="1981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514600" y="21653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1447800" y="84296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2804" y="1981200"/>
            <a:ext cx="8790709" cy="1754326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Chào mừng </a:t>
            </a: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các cô về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dự  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Giờ </a:t>
            </a: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Tiết âm nhạc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799" y="304800"/>
            <a:ext cx="8506691" cy="800219"/>
          </a:xfrm>
          <a:prstGeom prst="rect">
            <a:avLst/>
          </a:prstGeom>
          <a:noFill/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TRƯỜNG MẦM NON </a:t>
            </a:r>
            <a:r>
              <a:rPr lang="en-US" sz="4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BÌNH MINH</a:t>
            </a:r>
            <a:endParaRPr lang="en-US" sz="46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962400"/>
            <a:ext cx="3810000" cy="92333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ĐỐ BẠN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19325" y="5046663"/>
            <a:ext cx="63912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i="1" smtClean="0">
                <a:solidFill>
                  <a:srgbClr val="FF0000"/>
                </a:solidFill>
                <a:latin typeface="Verdana" pitchFamily="34" charset="0"/>
              </a:rPr>
              <a:t>GV:Hoàng Thị Nga</a:t>
            </a:r>
          </a:p>
          <a:p>
            <a:r>
              <a:rPr lang="en-US" sz="2500" i="1" smtClean="0">
                <a:solidFill>
                  <a:srgbClr val="FF0000"/>
                </a:solidFill>
                <a:latin typeface="Verdana" pitchFamily="34" charset="0"/>
              </a:rPr>
              <a:t>     Tô Thị Hồng Thanh</a:t>
            </a:r>
            <a:endParaRPr lang="en-US" sz="2500" i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5820" y="6154083"/>
            <a:ext cx="245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Verdana" pitchFamily="34" charset="0"/>
              </a:rPr>
              <a:t>LỚP </a:t>
            </a:r>
            <a:r>
              <a:rPr lang="en-US" sz="2800" smtClean="0">
                <a:solidFill>
                  <a:srgbClr val="002060"/>
                </a:solidFill>
                <a:latin typeface="Verdana" pitchFamily="34" charset="0"/>
              </a:rPr>
              <a:t>CHỒI 2 </a:t>
            </a:r>
            <a:endParaRPr lang="en-US" sz="280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ownloads\voi 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60375"/>
            <a:ext cx="84582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gau 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 descr="data:image/jpeg;base64,/9j/4AAQSkZJRgABAQAAAQABAAD/2wCEAAkGBxQPEBAPDxQPDxAQEBURFQ8QEA8ODw8QFRQWFxgUFBQYHCggGBwlHBQUIjEhJSksLi4uFx8zODMsNygtLisBCgoKDg0OGhAQFywlHyQsLCwsLCwsLCwsLCwsLCwsLCwsLCwsLCwsLCwsLCwsLCwsLCwsLCwsLCwsLCwsLCwsLP/AABEIAMIBAwMBEQACEQEDEQH/xAAaAAEAAgMBAAAAAAAAAAAAAAAAAQIDBAUG/8QAORAAAgIBAwMCBAQEBQMFAAAAAAECEQMEEiEFMUFRYRMicaEGgZHRMrHh8BQjQlLBYnKiFRZDgpL/xAAaAQEAAwEBAQAAAAAAAAAAAAAAAQIDBAUG/8QAMREBAAMAAQQBAwAJAwUAAAAAAAECEQMEEiExQRNRYQUiMnGRocHh8EKBsRQzUtHx/9oADAMBAAIRAxEAPwDQPfcIAAAAAAAAAAAAAAAAAADQADJ8L5N9rvVeSN84ljJQl1x9+Kp39/AEAGq72vPPowAAAAAAAAABYE0BFATQCgkoBQCgFAKAUAoIKAUBMoNd+AlDX99wM2n0rne3wRNogxilCnROjNpNJLI9sVbK2tEGI1OneOTjLhomJ0X0eieV8cL1/Yi1ohMRrt6foUa5V/XkwnlleKLZuhxrtX04Ecsk0cbW9OePnuvujat4lSa41I42+xfUE8bXcaYrQQUAoBQCgFAKCSgMjiQI2gRtJCgFAKCAAAAAAIoCQMmfNKbuTt0l+SIiIj0nVEgM+HcnUe/bjn+RE58pbEemZJc8L6sr3xCe2WbDgy4Huirr0Ima2MmGlqMks0+f4pOvzZeIisKvW9J0Cikq7HJe7asO3j05hNl8Rl05MSnHG6nplTNqWZ2h53p6jDK1Lsn9jovsx4Zx7T1ucG/kojjifks5JsoigFASBKRCVlECdoDaBlcSBXaBGwkRsAbAI2ANoDaEI2gNoDaA2ANoGbT5dm7hPcq5V19CJjUxKkMdtJd2TI9P0rpqSXr5fqct7ta1dzFoV6GE3XxOTp6fgRcxo5OhRc4ZO0ou/wDuXoy8cs5iOzy7Wm01GM2XiG0oFdSxZYkwON1PszajOzxGs5ySr1O6vphPtgaskRtCDaBG0CdoFlEJXUSBbaA2AX2kI02hOm0lBtAjYDTYDTYA2ANgDYA2AbmGcFjlFxub7MpMTq2xjT2F9VWjgbI0bPTsX+Yr8Kyt58LV9vZaDHwjjtLeHUxwMZldlUCND4Y1OJSI1OJTIMYs/kvCsvLdf1ShxfzPsvP1Z1cVdY3nHmcWByfHdc3dHVM4yY9hKDYA+GBHwwHwwJUALKJAsog02gX2hBtAbQabQabQG0Go2gNoDaDTaEabQabQabQOjo5xUXfcztE6vEwxYJpZU/D4JmPCIny9VoMvCOS0Oisuxj7J2Yy0ZkVSpOVFZlpWusfLVoz7nTHHEeJYsOotuPlfyJrbUcvD2xvwzSVo1iXJMOXr9Ep90n9Umb0vjK0PNa7pe23Dj28M6a8m+2NquU4mzM2hBtCdNoQbQG0CaBqUgJoC9BXSgaUDSgabQabQajaDTaDTaDTaDTaDU0BkyVSruRGp1jolGlA11NB1DbSlx7+GY3499NK3ei0WrujmtXHRW2upjlZjLSEZY2mvUzmG3HbJ1zprJHhfMvW6/UymsvSrycVvM+F9Fp2m5S5k/TskWrXGPUc0WjK+nQSNYefLFliXhVzNZhuzWss7Q8t1HDtlx5/4Oyk7Dmv4lqbS6mm0Gm0Gm0Gm0BtBqaBqaBq9BXSgaUDSgaUDSgaUAoGlA02g1Lg13X6pgbGi0nxH7Ipe2LVjXZh0tV2X2MJ5Jbdjn6/p+22lXt6mtL6ztXHN2mrLVoYnK6TdK+PCImcTHl0+h4vm3c+iV8fUy5Z8Y14vevV6d8HFZ2QzlMXiVXEjFu4QxE2W3E4rrHORZDn6uXBpWGdpeY6m7kvzOzj9OTkny09popptBptBptBpQNKBpQNKCNXoK6UDSgaUDSgaUAoBQNTs7e/umB2+naBV7+pz3u6KUdOfTF2aXK+pj9Rr9NOj6asd12bv6dv2ItyamvHjdePgz1pjj9WpJ/Q6OP25+Tw81R1uXV8eRxva2rVOvKImIn2RMw7PSo0o/Q5+T26uL072FnNLqhn3FcSpPJQiETLVnrUnV81dexpFJ9qTePSVqiO07lcmoJipNnN1uqSTNqUZXu4OWW5tnTEY5JnZUolBQCgFAKBpQCgaUDV6JV0oBQCgFA0oGlA0oGphw0/RpkSRL1HTpqkcXJDt45daPYwl0Qq3zXkytfHTx8XdGscMu6/Z0/qTS2o5eKae3N6ro/iLu1XpVP6nZxXx5/LTXn5aSSlsSbb7Um7OuLxmuSazE4wyi1w+GvBKrqdNy8L24MOSro4reHaw5TmmHXEtieZeOCuLa1NTn4NK1Z2s85rczeS1/p4s66VyHDe22Wx66S78/YTxwmOWYWnr2/H3IjjhM8stXJNy5f8AQ0iIhnNplSiUaUDSgaUDSgaUEaUDSgaUDV6CpQCgFAKAUAoBQCgNrR6uUGkuV6djO9IlpTkmHqdJktKzhvD0eOVs+Hd6r3TpnPamu3i55p6Y4tY1STdcv922WrTEcnLPJOy1s3UFbi48JpOSdxTfi6NohjPFv/LndQ1HwpKcHUk+H5OimTGS4ZrafNfhypzcm5Plvl/U6YjIcdva2Kbi7QmNK2xvYuo/2+DntR28d9ZodSvxXi/F8/sZxXy6L1mtZnfXv8a1tVrL4XJvXjcN+X7NKEbZrLCG5m06UbM4tOrzEY0aNWZQCgFAKAUAoBQCgFATQFqCulA0oGlA0oGlAKAUAoDJp180fqVt6Wp7el0c+DivD0uOWXVatQVu3zXBSKtY8+NcbX69SlKEW+9vlbey/ujT6c/CePlrTzf/AGj7/wBv+WB5oqlblGPLttx3+r9f6ExX7R6WtecjutlrT/L8tDPm3vdK67peX/X+RrWs1jfmWFr15LdkTlK+fzP95/lCql69vLXKv0Xr6Fu+2bjK3T8XdFO7Pmfnx9o+8/lEZevHp9C8TPyw5OOs7PH8fE+/8+5urtfpf+1e3v8AyKWjun8f5/J1cV/pVnP25+3x/f8AHx7QklXPCXj1t8L35X3I2fcR+5M0rOcdrZ422fM74j96VLjmk/Hovdv0X3LWtaGfHwcV5md8eojfn52ftH80xn37+y43P9v+B3WzPlH0eHum25SP4zP+fwZIzk1yXrH3cvLand+p6RRZlqWvTj7g1FAKAUAoGlA0oGlA0oGlA1egjSgaUDSgaUDSgjSgaUDSgavhntd1GXtJWvqVtGwtW2S6eLX7eJQjF12qVV+phPFvqXTXnz3C2XqKp1GL/wD1+5EcM77TbqIxzpZr5cMfu/mt0vPJvFM+Zc0334hVZFSWyHHmnzxXPP5jtn7yd34ZGntTeKO1O922a/K77EeN/aT5ze1RZV/sx977S/Tv2J7fzKO/8QPKqa2Y/rUrX05Hb+ZO/wDEHxVz8mPn/v448fMO2fvJ3/iEPKufkx/pJV9OR2/mTv8Awss64vHia/8Avz/5Edk/+Up74+0KrKqrZDtW7577d+9E9s77lHd+GzqtkY43D4cpNXJJS478O37/AGRSsWmZidXvNYiJjGu8y/2Y171L/l0X7PzKnf8AiGGi6mlA0oGlA0oGlA0oGlA0oGlA1agrpQNKBqaBpQNKBpQNKBpQNKBqZNvl8iIwm2sqy/Ltor2+dW7/ABiNLh3zjDtudWLz21mTjjutEPV/+3cVJ9qpt33S72ef/wBVd63/AEdPGNzXRj8GTit6SaqK3X7cGXHMzf225Y7aTsPF4MlJ46j87S3S7x59fB6lq/6niVt/p+7tR/DkYqe+e6WzdGMFy678eTknq9mIiHfHQZWZmf4PGz1srajB8Ovm+V39O56Ucf5eRbnrWcTPUZFalBwdX8yadetNCKRPqSeozxNZifynHmnGajkX8STX0atP3TRXImNhpFrblobtFU6UDU0DSgaUDSgaUDSgaUDSgaUEaUDSgnV6JUKBpQNKBpQNKBpQNKBpQNKBpQNNo1LLkxSxyVpxlw16/UrExaPC0xak+Xr+j5Hlwf5rvcvHHH7nldRSIvkPc6XktNItPtmw5MeNSgpW07lbt215+xSOO0fDa/PF58y8H+J86eR/D4UnVrzS5o9fp6z2x3Pn+rvHdM1b2P8AE04YsePGoL4UIxc03OM7gnSunxfPujOOjra02t8r8n6Rvx1ilM8e59/D0P4b0OOWCGacYSnkrK5yim97+a78U2cfU8lovNYnxHh3dHw0nireYiZnzv59sX4v08MuneWG2UsU6TjUud+ycOPe016xLdFyTHJ2/EqfpPii3D3RHmPTw2bRZMbjkeLLGF8twkkr89j1JvSYyLRrx+GnLWdtSc/c6dR2pq91/lRl51vOZ+VSyNKCNKBpQNKBpQNKBpQNKBpQNKBpQNWoKpoBQCgFAKAUAoBQAAABq+XI5O5Nt1XPoRFYj0m15t7lsaXqM8S2xar0a7Gd+Gt52W/F1V+OMhhSeSTcmrdttl/FY8Qy2b22Zaup0TyppXa5TXhk98V8laTfxEOVgk5LZTcnLbSVtu6qjo8R5efaJm00iPOvWQ6Xrf8AAPTqOOpy2yxt45ZJaaSlvx1NOFu0ufDfZng9feL23iny+q/RnHfj44rzx+7+7J+F/wAPZY6l6vUxlicFKMYylilPK5LmTWL5Ix5bru5XJ88vz+Lj5O7uvL0+W9O3tpDvfiHVKGGd1bi4pespKkj0OCk2vDg57xWkzLxUI8fQ9d8+UEAE0AoBQCgAAAAAAKBq1BXSgaUDSgaUEaUElBBQNKCdKBpQNTGFuhJHlsZ9HKDUWuZcpLyZ15K2jWt+K1ZiPuyQ6ZNrwvuUnnq1r0nJMMOXSSi0mu7pPxZpXkrb0xvxXpOTD0nTtAoxSr+p53LyzMva6fhitccfTdHWj1rzv5sU1Lakm5Qyya7LzfP6m1uo+pw9nz/RjTo44+onlj1P8peix9Rk5KOznynJKUfyOOaR93oeXL61+IZaLHiWZfFyZdyTxpY4fLVuSbe3hrs32Zt0/T/Vmcn05uq6qvBETaPbg59XLUNTyO/SK/hj9P3PQ4+KtIyHkc/UW5J8olrPgwm+0Wqdq6Raad0wypeY2I+Wbp/TVmisuaU8WGTqOxJSl/1NtOl6eXX68XWdfTpv2v4/Efv/APb0Ok6CeaN3+6NT0r/DqankcpRaauG3fFrjjv3vn2NqdRN5jI8F+jrTjmbW8wwJHS8zSgaUAoGlA0oGlBGpoGlA0oGrURqpQ0BoDQGgNAaA0BqQaYDTEoaOz0fHv+aTt9lfhI4+e2eIep0VO79azvwwI4Zs9WKwiWkT7pMmLzCs8dZ9s8IpFJlpENXV/LKM5JOPbc//AI3/ALl+dF6+YyET4a2rcVGeXj4kIb4bprH8Rw8uuzdJdvJakTsV+Fb2yJmI8/EPE/iLXarUY4vLh+Bpnl3R+Snup8Nvvdt3S7nq9LxcNLfq222Pn/0j1PUX49vTK74+/wDu1+kdG1WSPxMO34V2lN05L/o4fH1pGnNz8VLZPtl0nTdRy8fdERnxrfy4b/ypqpb/AIclw6bdMp3x290NI45ry9s/d7zp+JKCiklFJRS8KK4SPG5J2fL6GkZHh4Pr2tll6hlW1tYnHEu3yx2qV/rJ/Y9XpqRXhifv5eL1t5ty2j4jI/r/AFXNdcANSDQGgNAaA0wGmA0SNApqQaA0AA0AAAaA0BoDQGjrdF1CXyvw/scvPXfL0+h5YiO2XpMOWzimHrROmry7YSkvCso0pGy4ubXOK3qbb714fsV7ndXp4mcx2cb3wtrurovHiXBeHHfRFNrNFRhd/Koq5RfvffydH1sjtlzRwxFu6Gt+KcqjoMuLbNukoru1JzVU36GnS/8Aei2seurF+C1Zhr6jV5lnwY8K+Ho4YVOWeLUYqrpJ33SjCo007dpq0cPLXlvzRER4+Zd/FPFTh3+H7mtkxS1M5Zakoylfy1upcKr88I7+a3JxcXbxRE2/Pp5PFWnPz999iv4drH1KeGP+ZjlXrGpcerXFHL22+ntvNojzEfM/jXod0d+R4iZ+f6vO54uWfPllSllmpfK7jtUYxjT88RX52dvR9RTm4K2p6/r8vH6/itx89osk6XCABoDQGgNAjUg0BoE6BVOAMAYEGBJgQYAwGmA0wADQBi8IvuvHn0ImY9StWJ9w7fRNROV7qaXC45bOXmrWPT1Oj5L2/a9PQJWqZyS9OJxpf+lY1LdtV3ftZDb698zW6qqicYzOtHPpl4lNL0U5JfZmkWUmHMeh+JKnKcor/TKUpRv6M3i/bDkvTvtkz4Z59Dg12/LwVjnmFrdNExjd0OjWNKPoZX5O6dacPDFIxOvitrFPa3LkQ8fkS3Ou1no18Q+f5J7rTKpOqYDQADTAaYDTAaYAwBgSBRIToEaBOgNAgAAAAAAATYHd6I1tX9+Tl5vb1+izsh3YTObHoNXXavZFv0TZelNlly8nZWZaWDq8Zeafo+5pbhmHPx9XWyuq6pFLvb9Fyya8Uo5OqrEe2t0zX3J7uHf2L8nH48MOn6jZ8vQQyWrRyTGPUpMS5efVyUqSluvhVw19TOZl304qzXZl0MmLfCpc2uxrS2S8/mpFoyXmepaL4btdvQ7uPk7ni9R0/Z5hoGjkAAAAAAAAAAnRJXUg0BoDQADTE0NMRQ0woaYUNMTQ0xFDTE0NTjZ0WqeN+q/kUvXub8HNPHP4daPVI13X8jD6UvRjq6Z7c7qGt+Jwu3lmtKY4uo6jv8Q15wh8NNN775VcJF4md/DnmtOyMnyw0W1TBIaRD1vTOIpexw8nmXvcEZWGfM4x5dGcV1vbk7YV/wAUqLdks/qRLhdZ1ClwvJ08Vc8vO6zkiYxyqN9ediKGmA0woaYmhpiKGmJoaYUNMRQ0wGpwIAAAAkJSAogwoanE0NMKGmFDTCgYUDChphtGmJSGpwoaYy6XApyUZNRT8sra2Rq9KRacmcYs0Nsmk7p9y0TsM7R2z4dTRdTSVPhmNuN6HD1URGSp1DqG9OK88fkTTjxTqOoi0ZDnxyyXCbo0yHJF7R8qvn3JVnyihpiaGmIoaYUNMTQ0woaYUNMNo0w2jTChpioQAAAEgSkFlkiE4miE4UDCgJoGFAKAUAoBQF8dJ8q0RK0ZvljmTCkqQStXwi0qxm+SSVuuUCY8+EpBOJSKpxNBOFAwoGFATQMKAUBjz70l8NKTt3FxlK1tlVNSW17tnLtVa8prLmtatdr7dnRcfFflivL68b+7fLPJfxJRluUZy2W0mo/wpSlFfxWufHZ8mMdTPrPP+f8ALuv+iqRlvqfq7Eb48R8/PuJ8Z8+1Um6qElFxb3Scoy/198bgmuIx4bTW9Kiac9rW/Z8f/WfN+juLj45n6u2iPXiY8duxsT+fGeJyUHU8liLMwAEgEoCyISkhZIAAACQAAAAAAQrImESoSqkCUQssQlIAAACQAAAAQorl8W6t+XXa/pb/AFIyN3Fp5LTEVmZyPUfEJJV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5602" name="AutoShape 4" descr="data:image/jpeg;base64,/9j/4AAQSkZJRgABAQAAAQABAAD/2wCEAAkGBxQPEBAPDxQPDxAQEBURFQ8QEA8ODw8QFRQWFxgUFBQYHCggGBwlHBQUIjEhJSksLi4uFx8zODMsNygtLisBCgoKDg0OGhAQFywlHyQsLCwsLCwsLCwsLCwsLCwsLCwsLCwsLCwsLCwsLCwsLCwsLCwsLCwsLCwsLCwsLCwsLP/AABEIAMIBAwMBEQACEQEDEQH/xAAaAAEAAgMBAAAAAAAAAAAAAAAAAQIDBAUG/8QAORAAAgIBAwMCBAQEBQMFAAAAAAECEQMEEiEFMUFRYRMicaEGgZHRMrHh8BQjQlLBYnKiFRZDgpL/xAAaAQEAAwEBAQAAAAAAAAAAAAAAAQIDBAUG/8QAMREBAAMAAQQBAwAJAwUAAAAAAAECEQMEEiExQRNRYQUiMnGRocHh8EKBsRQzUtHx/9oADAMBAAIRAxEAPwDQPfcIAAAAAAAAAAAAAAAAAADQADJ8L5N9rvVeSN84ljJQl1x9+Kp39/AEAGq72vPPowAAAAAAAAABYE0BFATQCgkoBQCgFAKAUAoIKAUBMoNd+AlDX99wM2n0rne3wRNogxilCnROjNpNJLI9sVbK2tEGI1OneOTjLhomJ0X0eieV8cL1/Yi1ohMRrt6foUa5V/XkwnlleKLZuhxrtX04Ecsk0cbW9OePnuvujat4lSa41I42+xfUE8bXcaYrQQUAoBQCgFAKCSgMjiQI2gRtJCgFAKCAAAAAAIoCQMmfNKbuTt0l+SIiIj0nVEgM+HcnUe/bjn+RE58pbEemZJc8L6sr3xCe2WbDgy4Huirr0Ima2MmGlqMks0+f4pOvzZeIisKvW9J0Cikq7HJe7asO3j05hNl8Rl05MSnHG6nplTNqWZ2h53p6jDK1Lsn9jovsx4Zx7T1ucG/kojjifks5JsoigFASBKRCVlECdoDaBlcSBXaBGwkRsAbAI2ANoDaEI2gNoDaA2ANoGbT5dm7hPcq5V19CJjUxKkMdtJd2TI9P0rpqSXr5fqct7ta1dzFoV6GE3XxOTp6fgRcxo5OhRc4ZO0ou/wDuXoy8cs5iOzy7Wm01GM2XiG0oFdSxZYkwON1PszajOzxGs5ySr1O6vphPtgaskRtCDaBG0CdoFlEJXUSBbaA2AX2kI02hOm0lBtAjYDTYDTYA2ANgDYA2AbmGcFjlFxub7MpMTq2xjT2F9VWjgbI0bPTsX+Yr8Kyt58LV9vZaDHwjjtLeHUxwMZldlUCND4Y1OJSI1OJTIMYs/kvCsvLdf1ShxfzPsvP1Z1cVdY3nHmcWByfHdc3dHVM4yY9hKDYA+GBHwwHwwJUALKJAsog02gX2hBtAbQabQabQG0Go2gNoDaDTaEabQabQabQOjo5xUXfcztE6vEwxYJpZU/D4JmPCIny9VoMvCOS0Oisuxj7J2Yy0ZkVSpOVFZlpWusfLVoz7nTHHEeJYsOotuPlfyJrbUcvD2xvwzSVo1iXJMOXr9Ep90n9Umb0vjK0PNa7pe23Dj28M6a8m+2NquU4mzM2hBtCdNoQbQG0CaBqUgJoC9BXSgaUDSgabQabQajaDTaDTaDTaDTaDU0BkyVSruRGp1jolGlA11NB1DbSlx7+GY3499NK3ei0WrujmtXHRW2upjlZjLSEZY2mvUzmG3HbJ1zprJHhfMvW6/UymsvSrycVvM+F9Fp2m5S5k/TskWrXGPUc0WjK+nQSNYefLFliXhVzNZhuzWss7Q8t1HDtlx5/4Oyk7Dmv4lqbS6mm0Gm0Gm0Gm0BtBqaBqaBq9BXSgaUDSgaUDSgaUAoGlA02g1Lg13X6pgbGi0nxH7Ipe2LVjXZh0tV2X2MJ5Jbdjn6/p+22lXt6mtL6ztXHN2mrLVoYnK6TdK+PCImcTHl0+h4vm3c+iV8fUy5Z8Y14vevV6d8HFZ2QzlMXiVXEjFu4QxE2W3E4rrHORZDn6uXBpWGdpeY6m7kvzOzj9OTkny09popptBptBptBpQNKBpQNKCNXoK6UDSgaUDSgaUAoBQNTs7e/umB2+naBV7+pz3u6KUdOfTF2aXK+pj9Rr9NOj6asd12bv6dv2ItyamvHjdePgz1pjj9WpJ/Q6OP25+Tw81R1uXV8eRxva2rVOvKImIn2RMw7PSo0o/Q5+T26uL072FnNLqhn3FcSpPJQiETLVnrUnV81dexpFJ9qTePSVqiO07lcmoJipNnN1uqSTNqUZXu4OWW5tnTEY5JnZUolBQCgFAKBpQCgaUDV6JV0oBQCgFA0oGlA0oGphw0/RpkSRL1HTpqkcXJDt45daPYwl0Qq3zXkytfHTx8XdGscMu6/Z0/qTS2o5eKae3N6ro/iLu1XpVP6nZxXx5/LTXn5aSSlsSbb7Um7OuLxmuSazE4wyi1w+GvBKrqdNy8L24MOSro4reHaw5TmmHXEtieZeOCuLa1NTn4NK1Z2s85rczeS1/p4s66VyHDe22Wx66S78/YTxwmOWYWnr2/H3IjjhM8stXJNy5f8AQ0iIhnNplSiUaUDSgaUDSgaUEaUDSgaUDV6CpQCgFAKAUAoBQCgNrR6uUGkuV6djO9IlpTkmHqdJktKzhvD0eOVs+Hd6r3TpnPamu3i55p6Y4tY1STdcv922WrTEcnLPJOy1s3UFbi48JpOSdxTfi6NohjPFv/LndQ1HwpKcHUk+H5OimTGS4ZrafNfhypzcm5Plvl/U6YjIcdva2Kbi7QmNK2xvYuo/2+DntR28d9ZodSvxXi/F8/sZxXy6L1mtZnfXv8a1tVrL4XJvXjcN+X7NKEbZrLCG5m06UbM4tOrzEY0aNWZQCgFAKAUAoBQCgFATQFqCulA0oGlA0oGlAKAUAoDJp180fqVt6Wp7el0c+DivD0uOWXVatQVu3zXBSKtY8+NcbX69SlKEW+9vlbey/ujT6c/CePlrTzf/AGj7/wBv+WB5oqlblGPLttx3+r9f6ExX7R6WtecjutlrT/L8tDPm3vdK67peX/X+RrWs1jfmWFr15LdkTlK+fzP95/lCql69vLXKv0Xr6Fu+2bjK3T8XdFO7Pmfnx9o+8/lEZevHp9C8TPyw5OOs7PH8fE+/8+5urtfpf+1e3v8AyKWjun8f5/J1cV/pVnP25+3x/f8AHx7QklXPCXj1t8L35X3I2fcR+5M0rOcdrZ422fM74j96VLjmk/Hovdv0X3LWtaGfHwcV5md8eojfn52ftH80xn37+y43P9v+B3WzPlH0eHum25SP4zP+fwZIzk1yXrH3cvLand+p6RRZlqWvTj7g1FAKAUAoGlA0oGlA0oGlA1egjSgaUDSgaUDSgjSgaUDSgavhntd1GXtJWvqVtGwtW2S6eLX7eJQjF12qVV+phPFvqXTXnz3C2XqKp1GL/wD1+5EcM77TbqIxzpZr5cMfu/mt0vPJvFM+Zc0334hVZFSWyHHmnzxXPP5jtn7yd34ZGntTeKO1O922a/K77EeN/aT5ze1RZV/sx977S/Tv2J7fzKO/8QPKqa2Y/rUrX05Hb+ZO/wDEHxVz8mPn/v448fMO2fvJ3/iEPKufkx/pJV9OR2/mTv8Awss64vHia/8Avz/5Edk/+Up74+0KrKqrZDtW7577d+9E9s77lHd+GzqtkY43D4cpNXJJS478O37/AGRSsWmZidXvNYiJjGu8y/2Y171L/l0X7PzKnf8AiGGi6mlA0oGlA0oGlA0oGlA0oGlA1agrpQNKBqaBpQNKBpQNKBpQNKBqZNvl8iIwm2sqy/Ltor2+dW7/ABiNLh3zjDtudWLz21mTjjutEPV/+3cVJ9qpt33S72ef/wBVd63/AEdPGNzXRj8GTit6SaqK3X7cGXHMzf225Y7aTsPF4MlJ46j87S3S7x59fB6lq/6niVt/p+7tR/DkYqe+e6WzdGMFy678eTknq9mIiHfHQZWZmf4PGz1srajB8Ovm+V39O56Ucf5eRbnrWcTPUZFalBwdX8yadetNCKRPqSeozxNZifynHmnGajkX8STX0atP3TRXImNhpFrblobtFU6UDU0DSgaUDSgaUDSgaUDSgaUEaUDSgnV6JUKBpQNKBpQNKBpQNKBpQNKBpQNNo1LLkxSxyVpxlw16/UrExaPC0xak+Xr+j5Hlwf5rvcvHHH7nldRSIvkPc6XktNItPtmw5MeNSgpW07lbt215+xSOO0fDa/PF58y8H+J86eR/D4UnVrzS5o9fp6z2x3Pn+rvHdM1b2P8AE04YsePGoL4UIxc03OM7gnSunxfPujOOjra02t8r8n6Rvx1ilM8e59/D0P4b0OOWCGacYSnkrK5yim97+a78U2cfU8lovNYnxHh3dHw0nireYiZnzv59sX4v08MuneWG2UsU6TjUud+ycOPe016xLdFyTHJ2/EqfpPii3D3RHmPTw2bRZMbjkeLLGF8twkkr89j1JvSYyLRrx+GnLWdtSc/c6dR2pq91/lRl51vOZ+VSyNKCNKBpQNKBpQNKBpQNKBpQNKBpQNWoKpoBQCgFAKAUAoBQAAABq+XI5O5Nt1XPoRFYj0m15t7lsaXqM8S2xar0a7Gd+Gt52W/F1V+OMhhSeSTcmrdttl/FY8Qy2b22Zaup0TyppXa5TXhk98V8laTfxEOVgk5LZTcnLbSVtu6qjo8R5efaJm00iPOvWQ6Xrf8AAPTqOOpy2yxt45ZJaaSlvx1NOFu0ufDfZng9feL23iny+q/RnHfj44rzx+7+7J+F/wAPZY6l6vUxlicFKMYylilPK5LmTWL5Ix5bru5XJ88vz+Lj5O7uvL0+W9O3tpDvfiHVKGGd1bi4pespKkj0OCk2vDg57xWkzLxUI8fQ9d8+UEAE0AoBQCgAAAAAAKBq1BXSgaUDSgaUEaUElBBQNKCdKBpQNTGFuhJHlsZ9HKDUWuZcpLyZ15K2jWt+K1ZiPuyQ6ZNrwvuUnnq1r0nJMMOXSSi0mu7pPxZpXkrb0xvxXpOTD0nTtAoxSr+p53LyzMva6fhitccfTdHWj1rzv5sU1Lakm5Qyya7LzfP6m1uo+pw9nz/RjTo44+onlj1P8peix9Rk5KOznynJKUfyOOaR93oeXL61+IZaLHiWZfFyZdyTxpY4fLVuSbe3hrs32Zt0/T/Vmcn05uq6qvBETaPbg59XLUNTyO/SK/hj9P3PQ4+KtIyHkc/UW5J8olrPgwm+0Wqdq6Raad0wypeY2I+Wbp/TVmisuaU8WGTqOxJSl/1NtOl6eXX68XWdfTpv2v4/Efv/APb0Ok6CeaN3+6NT0r/DqankcpRaauG3fFrjjv3vn2NqdRN5jI8F+jrTjmbW8wwJHS8zSgaUAoGlA0oGlBGpoGlA0oGrURqpQ0BoDQGgNAaA0BqQaYDTEoaOz0fHv+aTt9lfhI4+e2eIep0VO79azvwwI4Zs9WKwiWkT7pMmLzCs8dZ9s8IpFJlpENXV/LKM5JOPbc//AI3/ALl+dF6+YyET4a2rcVGeXj4kIb4bprH8Rw8uuzdJdvJakTsV+Fb2yJmI8/EPE/iLXarUY4vLh+Bpnl3R+Snup8Nvvdt3S7nq9LxcNLfq222Pn/0j1PUX49vTK74+/wDu1+kdG1WSPxMO34V2lN05L/o4fH1pGnNz8VLZPtl0nTdRy8fdERnxrfy4b/ypqpb/AIclw6bdMp3x290NI45ry9s/d7zp+JKCiklFJRS8KK4SPG5J2fL6GkZHh4Pr2tll6hlW1tYnHEu3yx2qV/rJ/Y9XpqRXhifv5eL1t5ty2j4jI/r/AFXNdcANSDQGgNAaA0wGmA0SNApqQaA0AA0AAAaA0BoDQGjrdF1CXyvw/scvPXfL0+h5YiO2XpMOWzimHrROmry7YSkvCso0pGy4ubXOK3qbb714fsV7ndXp4mcx2cb3wtrurovHiXBeHHfRFNrNFRhd/Koq5RfvffydH1sjtlzRwxFu6Gt+KcqjoMuLbNukoru1JzVU36GnS/8Aei2seurF+C1Zhr6jV5lnwY8K+Ho4YVOWeLUYqrpJ33SjCo007dpq0cPLXlvzRER4+Zd/FPFTh3+H7mtkxS1M5Zakoylfy1upcKr88I7+a3JxcXbxRE2/Pp5PFWnPz999iv4drH1KeGP+ZjlXrGpcerXFHL22+ntvNojzEfM/jXod0d+R4iZ+f6vO54uWfPllSllmpfK7jtUYxjT88RX52dvR9RTm4K2p6/r8vH6/itx89osk6XCABoDQGgNAjUg0BoE6BVOAMAYEGBJgQYAwGmA0wADQBi8IvuvHn0ImY9StWJ9w7fRNROV7qaXC45bOXmrWPT1Oj5L2/a9PQJWqZyS9OJxpf+lY1LdtV3ftZDb698zW6qqicYzOtHPpl4lNL0U5JfZmkWUmHMeh+JKnKcor/TKUpRv6M3i/bDkvTvtkz4Z59Dg12/LwVjnmFrdNExjd0OjWNKPoZX5O6dacPDFIxOvitrFPa3LkQ8fkS3Ou1no18Q+f5J7rTKpOqYDQADTAaYDTAaYAwBgSBRIToEaBOgNAgAAAAAAATYHd6I1tX9+Tl5vb1+izsh3YTObHoNXXavZFv0TZelNlly8nZWZaWDq8Zeafo+5pbhmHPx9XWyuq6pFLvb9Fyya8Uo5OqrEe2t0zX3J7uHf2L8nH48MOn6jZ8vQQyWrRyTGPUpMS5efVyUqSluvhVw19TOZl304qzXZl0MmLfCpc2uxrS2S8/mpFoyXmepaL4btdvQ7uPk7ni9R0/Z5hoGjkAAAAAAAAAAnRJXUg0BoDQADTE0NMRQ0woaYUNMTQ0xFDTE0NTjZ0WqeN+q/kUvXub8HNPHP4daPVI13X8jD6UvRjq6Z7c7qGt+Jwu3lmtKY4uo6jv8Q15wh8NNN775VcJF4md/DnmtOyMnyw0W1TBIaRD1vTOIpexw8nmXvcEZWGfM4x5dGcV1vbk7YV/wAUqLdks/qRLhdZ1ClwvJ08Vc8vO6zkiYxyqN9ediKGmA0woaYmhpiKGmJoaYUNMRQ0wGpwIAAAAkJSAogwoanE0NMKGmFDTCgYUDChphtGmJSGpwoaYy6XApyUZNRT8sra2Rq9KRacmcYs0Nsmk7p9y0TsM7R2z4dTRdTSVPhmNuN6HD1URGSp1DqG9OK88fkTTjxTqOoi0ZDnxyyXCbo0yHJF7R8qvn3JVnyihpiaGmIoaYUNMTQ0woaYUNMNo0w2jTChpioQAAAEgSkFlkiE4miE4UDCgJoGFAKAUAoBQF8dJ8q0RK0ZvljmTCkqQStXwi0qxm+SSVuuUCY8+EpBOJSKpxNBOFAwoGFATQMKAUBjz70l8NKTt3FxlK1tlVNSW17tnLtVa8prLmtatdr7dnRcfFflivL68b+7fLPJfxJRluUZy2W0mo/wpSlFfxWufHZ8mMdTPrPP+f8ALuv+iqRlvqfq7Eb48R8/PuJ8Z8+1Um6qElFxb3Scoy/198bgmuIx4bTW9Kiac9rW/Z8f/WfN+juLj45n6u2iPXiY8duxsT+fGeJyUHU8liLMwAEgEoCyISkhZIAAACQAAAAAAQrImESoSqkCUQssQlIAAACQAAAAQorl8W6t+XXa/pb/AFIyN3Fp5LTEVmZyPUfEJJV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pic>
        <p:nvPicPr>
          <p:cNvPr id="25603" name="Picture 6" descr="C:\Users\Administrator\Downloads\khung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7938"/>
            <a:ext cx="9144000" cy="68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9142" y="1451769"/>
            <a:ext cx="8840144" cy="1754326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Nghe hát :chú voi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Ở Bản Đôn</a:t>
            </a:r>
          </a:p>
        </p:txBody>
      </p:sp>
      <p:pic>
        <p:nvPicPr>
          <p:cNvPr id="2" name="chu voi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" y="3018700"/>
            <a:ext cx="828536" cy="828536"/>
          </a:xfrm>
          <a:prstGeom prst="rect">
            <a:avLst/>
          </a:prstGeom>
        </p:spPr>
      </p:pic>
      <p:pic>
        <p:nvPicPr>
          <p:cNvPr id="4" name="chú voi c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775" y="5029200"/>
            <a:ext cx="1066800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945" y="137338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51" name="Picture 3" descr="C:\Users\Administrator\Downloads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200" y="76200"/>
            <a:ext cx="9067800" cy="62477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457148" y="1981200"/>
            <a:ext cx="803938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TRÒ CHƠI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Tai thính mắt tinh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6170" y="1091514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oi nang troi mua cut.wma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audioFile r:link="rId1"/>
          </p:nvPr>
        </p:nvPicPr>
        <p:blipFill>
          <a:blip r:embed="rId13"/>
          <a:srcRect/>
          <a:stretch>
            <a:fillRect/>
          </a:stretch>
        </p:blipFill>
        <p:spPr>
          <a:xfrm>
            <a:off x="8686800" y="6400800"/>
            <a:ext cx="457200" cy="457200"/>
          </a:xfrm>
        </p:spPr>
      </p:pic>
      <p:pic>
        <p:nvPicPr>
          <p:cNvPr id="6" name="mua roi cut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505200" y="6324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638" y="3352800"/>
            <a:ext cx="44910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638" y="38100"/>
            <a:ext cx="45116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0638"/>
            <a:ext cx="45116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24400" y="381000"/>
            <a:ext cx="411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-7938" y="3362325"/>
            <a:ext cx="4568826" cy="3563938"/>
            <a:chOff x="2832" y="-87"/>
            <a:chExt cx="2928" cy="2245"/>
          </a:xfrm>
        </p:grpSpPr>
        <p:sp>
          <p:nvSpPr>
            <p:cNvPr id="27666" name="Rectangle 50"/>
            <p:cNvSpPr>
              <a:spLocks noChangeArrowheads="1"/>
            </p:cNvSpPr>
            <p:nvPr/>
          </p:nvSpPr>
          <p:spPr bwMode="auto">
            <a:xfrm>
              <a:off x="2832" y="-87"/>
              <a:ext cx="2928" cy="22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3" name="Music"/>
            <p:cNvSpPr>
              <a:spLocks noEditPoints="1" noChangeArrowheads="1"/>
            </p:cNvSpPr>
            <p:nvPr/>
          </p:nvSpPr>
          <p:spPr bwMode="auto">
            <a:xfrm>
              <a:off x="3792" y="240"/>
              <a:ext cx="660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2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18" action="ppaction://hlinksldjump"/>
              </a:endParaRPr>
            </a:p>
          </p:txBody>
        </p:sp>
      </p:grpSp>
      <p:pic>
        <p:nvPicPr>
          <p:cNvPr id="27656" name="Picture 1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38663" y="3340100"/>
            <a:ext cx="46053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4522788" y="3295650"/>
            <a:ext cx="4648200" cy="3630613"/>
            <a:chOff x="2607" y="1356"/>
            <a:chExt cx="2928" cy="2208"/>
          </a:xfrm>
        </p:grpSpPr>
        <p:sp>
          <p:nvSpPr>
            <p:cNvPr id="27664" name="Rectangle 37"/>
            <p:cNvSpPr>
              <a:spLocks noChangeArrowheads="1"/>
            </p:cNvSpPr>
            <p:nvPr/>
          </p:nvSpPr>
          <p:spPr bwMode="auto">
            <a:xfrm>
              <a:off x="2607" y="1356"/>
              <a:ext cx="292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7" name="Music"/>
            <p:cNvSpPr>
              <a:spLocks noEditPoints="1" noChangeArrowheads="1"/>
            </p:cNvSpPr>
            <p:nvPr/>
          </p:nvSpPr>
          <p:spPr bwMode="auto">
            <a:xfrm>
              <a:off x="3722" y="1862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4</a:t>
              </a:r>
              <a:endPara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  <a:hlinkClick r:id="rId18" action="ppaction://hlinksldjump"/>
              </a:endParaRPr>
            </a:p>
          </p:txBody>
        </p:sp>
      </p:grpSp>
      <p:pic>
        <p:nvPicPr>
          <p:cNvPr id="18" name="dan 3673.WAV">
            <a:hlinkClick r:id="" action="ppaction://media"/>
          </p:cNvPr>
          <p:cNvPicPr>
            <a:picLocks noRot="1" noChangeAspect="1"/>
          </p:cNvPicPr>
          <p:nvPr>
            <a:wavAudioFile r:embed="rId3" name="dan org.WAV"/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80060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16438" y="12700"/>
            <a:ext cx="461803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dàn ghi ta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28700" y="990600"/>
            <a:ext cx="746554" cy="746554"/>
          </a:xfrm>
          <a:prstGeom prst="rect">
            <a:avLst/>
          </a:prstGeom>
        </p:spPr>
      </p:pic>
      <p:pic>
        <p:nvPicPr>
          <p:cNvPr id="3" name="dàn organ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171302" y="827903"/>
            <a:ext cx="696097" cy="696097"/>
          </a:xfrm>
          <a:prstGeom prst="rect">
            <a:avLst/>
          </a:prstGeom>
        </p:spPr>
      </p:pic>
      <p:pic>
        <p:nvPicPr>
          <p:cNvPr id="4" name="ngfhfh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85486" y="4343400"/>
            <a:ext cx="735742" cy="735742"/>
          </a:xfrm>
          <a:prstGeom prst="rect">
            <a:avLst/>
          </a:prstGeom>
        </p:spPr>
      </p:pic>
      <p:pic>
        <p:nvPicPr>
          <p:cNvPr id="7" name="sáo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23900" y="3881438"/>
            <a:ext cx="766762" cy="76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7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4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2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o toi di lam mua voi cut.wma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762250" y="2819400"/>
            <a:ext cx="304800" cy="304800"/>
          </a:xfrm>
        </p:spPr>
      </p:pic>
      <p:pic>
        <p:nvPicPr>
          <p:cNvPr id="22" name="cho toi di lam mua voi cu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743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09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17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27" name="Picture 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735" name="Group 63"/>
          <p:cNvGrpSpPr>
            <a:grpSpLocks/>
          </p:cNvGrpSpPr>
          <p:nvPr/>
        </p:nvGrpSpPr>
        <p:grpSpPr bwMode="auto">
          <a:xfrm>
            <a:off x="4495800" y="0"/>
            <a:ext cx="4648200" cy="3505200"/>
            <a:chOff x="2832" y="0"/>
            <a:chExt cx="2928" cy="2208"/>
          </a:xfrm>
        </p:grpSpPr>
        <p:sp>
          <p:nvSpPr>
            <p:cNvPr id="28736" name="Rectangle 37"/>
            <p:cNvSpPr>
              <a:spLocks noChangeArrowheads="1"/>
            </p:cNvSpPr>
            <p:nvPr/>
          </p:nvSpPr>
          <p:spPr bwMode="auto">
            <a:xfrm>
              <a:off x="2832" y="0"/>
              <a:ext cx="292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8" name="Music"/>
            <p:cNvSpPr>
              <a:spLocks noEditPoints="1" noChangeArrowheads="1"/>
            </p:cNvSpPr>
            <p:nvPr/>
          </p:nvSpPr>
          <p:spPr bwMode="auto">
            <a:xfrm>
              <a:off x="3984" y="384"/>
              <a:ext cx="672" cy="135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hlinkClick r:id="rId8" action="ppaction://hlinksldjump"/>
                </a:rPr>
                <a:t>8</a:t>
              </a:r>
            </a:p>
          </p:txBody>
        </p:sp>
      </p:grpSp>
      <p:grpSp>
        <p:nvGrpSpPr>
          <p:cNvPr id="28738" name="Group 66"/>
          <p:cNvGrpSpPr>
            <a:grpSpLocks/>
          </p:cNvGrpSpPr>
          <p:nvPr/>
        </p:nvGrpSpPr>
        <p:grpSpPr bwMode="auto">
          <a:xfrm>
            <a:off x="0" y="0"/>
            <a:ext cx="4495800" cy="3505200"/>
            <a:chOff x="0" y="0"/>
            <a:chExt cx="2832" cy="2208"/>
          </a:xfrm>
        </p:grpSpPr>
        <p:sp>
          <p:nvSpPr>
            <p:cNvPr id="28739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2832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36" name="Music"/>
            <p:cNvSpPr>
              <a:spLocks noEditPoints="1" noChangeArrowheads="1"/>
            </p:cNvSpPr>
            <p:nvPr/>
          </p:nvSpPr>
          <p:spPr bwMode="auto">
            <a:xfrm>
              <a:off x="1008" y="384"/>
              <a:ext cx="672" cy="1425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hlinkClick r:id="rId8" action="ppaction://hlinksldjump"/>
                </a:rPr>
                <a:t>5</a:t>
              </a:r>
            </a:p>
          </p:txBody>
        </p:sp>
      </p:grpSp>
      <p:grpSp>
        <p:nvGrpSpPr>
          <p:cNvPr id="28741" name="Group 69"/>
          <p:cNvGrpSpPr>
            <a:grpSpLocks/>
          </p:cNvGrpSpPr>
          <p:nvPr/>
        </p:nvGrpSpPr>
        <p:grpSpPr bwMode="auto">
          <a:xfrm>
            <a:off x="0" y="3505200"/>
            <a:ext cx="4495800" cy="3352800"/>
            <a:chOff x="0" y="2208"/>
            <a:chExt cx="2832" cy="2112"/>
          </a:xfrm>
        </p:grpSpPr>
        <p:sp>
          <p:nvSpPr>
            <p:cNvPr id="28742" name="Rectangle 50"/>
            <p:cNvSpPr>
              <a:spLocks noChangeArrowheads="1"/>
            </p:cNvSpPr>
            <p:nvPr/>
          </p:nvSpPr>
          <p:spPr bwMode="auto">
            <a:xfrm>
              <a:off x="0" y="2208"/>
              <a:ext cx="2832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32" name="Music"/>
            <p:cNvSpPr>
              <a:spLocks noEditPoints="1" noChangeArrowheads="1"/>
            </p:cNvSpPr>
            <p:nvPr/>
          </p:nvSpPr>
          <p:spPr bwMode="auto">
            <a:xfrm>
              <a:off x="1008" y="2637"/>
              <a:ext cx="650" cy="1395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hlinkClick r:id="rId8" action="ppaction://hlinksldjump"/>
                </a:rPr>
                <a:t>7</a:t>
              </a:r>
            </a:p>
          </p:txBody>
        </p:sp>
      </p:grp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4495800" y="3505200"/>
            <a:ext cx="4648200" cy="3352800"/>
            <a:chOff x="2832" y="2208"/>
            <a:chExt cx="2928" cy="2112"/>
          </a:xfrm>
        </p:grpSpPr>
        <p:sp>
          <p:nvSpPr>
            <p:cNvPr id="28745" name="Rectangle 50"/>
            <p:cNvSpPr>
              <a:spLocks noChangeArrowheads="1"/>
            </p:cNvSpPr>
            <p:nvPr/>
          </p:nvSpPr>
          <p:spPr bwMode="auto">
            <a:xfrm>
              <a:off x="2832" y="2208"/>
              <a:ext cx="2928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5" name="Music"/>
            <p:cNvSpPr>
              <a:spLocks noEditPoints="1" noChangeArrowheads="1"/>
            </p:cNvSpPr>
            <p:nvPr/>
          </p:nvSpPr>
          <p:spPr bwMode="auto">
            <a:xfrm>
              <a:off x="3936" y="2621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  <a:hlinkClick r:id="rId8" action="ppaction://hlinksldjump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HOẠT ĐÔNG 1:ỔN ĐỊNH TỔ CHỨC –GIỚI THIÊU BÀI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800600"/>
            <a:ext cx="75263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1:Ổn định tổ chức </a:t>
            </a:r>
          </a:p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giới thiệu bài</a:t>
            </a:r>
          </a:p>
        </p:txBody>
      </p:sp>
      <p:pic>
        <p:nvPicPr>
          <p:cNvPr id="15364" name="Picture 2" descr="C:\Users\Administrator\Downloads\kh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228600"/>
            <a:ext cx="84439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9088" y="927100"/>
            <a:ext cx="84439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Verdana" pitchFamily="34" charset="0"/>
              </a:rPr>
              <a:t>HOẠT ĐỘNG 1 :TRÒ CHUYỆN</a:t>
            </a:r>
          </a:p>
          <a:p>
            <a:r>
              <a:rPr lang="en-US" sz="4000">
                <a:solidFill>
                  <a:srgbClr val="FF0000"/>
                </a:solidFill>
                <a:latin typeface="Verdana" pitchFamily="34" charset="0"/>
              </a:rPr>
              <a:t>           GIỚI THIỆU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2050" name="Picture 2" descr="C:\Users\Administrator\Downloads\huou cao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Verdana" pitchFamily="34" charset="0"/>
              </a:rPr>
              <a:t>HƯƠU CAO CỔ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3074" name="Picture 2" descr="C:\Users\Administrator\Downloads\tê giá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2400"/>
            <a:ext cx="8928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3276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erdana" pitchFamily="34" charset="0"/>
              </a:rPr>
              <a:t>CON TÊ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con rắ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916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04800" y="685800"/>
            <a:ext cx="214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Verdana" pitchFamily="34" charset="0"/>
              </a:rPr>
              <a:t>CON RẮN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nhim-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76200"/>
            <a:ext cx="8666162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85800" y="76200"/>
            <a:ext cx="2514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erdana" pitchFamily="34" charset="0"/>
              </a:rPr>
              <a:t>Con nhím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nh.trochoivui.com/data/media/54/khunghinh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048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4415" y="685800"/>
            <a:ext cx="8418971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Nào 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ta cùng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hát</a:t>
            </a:r>
            <a:endParaRPr lang="en-US" sz="5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20485" name="Picture 2" descr="C:\Users\Administrator\Downloads\483650cc_kh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133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đố bạ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0150" y="2969741"/>
            <a:ext cx="1219200" cy="1219200"/>
          </a:xfrm>
          <a:prstGeom prst="rect">
            <a:avLst/>
          </a:prstGeom>
        </p:spPr>
      </p:pic>
      <p:pic>
        <p:nvPicPr>
          <p:cNvPr id="6" name="đố bạ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58312" y="5105400"/>
            <a:ext cx="1362075" cy="99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9024" y="1438870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Đố bạn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3622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NHẠC SỸ:HỒNG NGỌC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con kh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5287"/>
            <a:ext cx="83058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huou 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CFCFC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414</TotalTime>
  <Words>106</Words>
  <Application>Microsoft Office PowerPoint</Application>
  <PresentationFormat>On-screen Show (4:3)</PresentationFormat>
  <Paragraphs>31</Paragraphs>
  <Slides>16</Slides>
  <Notes>0</Notes>
  <HiddenSlides>0</HiddenSlides>
  <MMClips>13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Aspect</vt:lpstr>
      <vt:lpstr>PowerPoint Presentation</vt:lpstr>
      <vt:lpstr>HOẠT ĐÔNG 1:ỔN ĐỊNH TỔ CHỨC –GIỚI THIÊU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38</cp:revision>
  <dcterms:created xsi:type="dcterms:W3CDTF">2013-11-15T15:08:23Z</dcterms:created>
  <dcterms:modified xsi:type="dcterms:W3CDTF">2020-02-21T04:35:09Z</dcterms:modified>
</cp:coreProperties>
</file>