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57" r:id="rId6"/>
    <p:sldId id="258" r:id="rId7"/>
    <p:sldId id="260" r:id="rId8"/>
    <p:sldId id="261" r:id="rId9"/>
    <p:sldId id="263"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666699"/>
    <a:srgbClr val="0099FF"/>
    <a:srgbClr val="660066"/>
    <a:srgbClr val="FF00FF"/>
    <a:srgbClr val="9966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61" autoAdjust="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23F024-F139-46A1-B40C-12C44E46783D}" type="slidenum">
              <a:rPr lang="en-US" altLang="en-US"/>
              <a:pPr/>
              <a:t>‹#›</a:t>
            </a:fld>
            <a:endParaRPr lang="en-US" altLang="en-US"/>
          </a:p>
        </p:txBody>
      </p:sp>
    </p:spTree>
    <p:extLst>
      <p:ext uri="{BB962C8B-B14F-4D97-AF65-F5344CB8AC3E}">
        <p14:creationId xmlns:p14="http://schemas.microsoft.com/office/powerpoint/2010/main" val="253935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BCECB8-1E4B-487A-B2AD-A0D14B0527A6}" type="slidenum">
              <a:rPr lang="en-US" altLang="en-US"/>
              <a:pPr/>
              <a:t>‹#›</a:t>
            </a:fld>
            <a:endParaRPr lang="en-US" altLang="en-US"/>
          </a:p>
        </p:txBody>
      </p:sp>
    </p:spTree>
    <p:extLst>
      <p:ext uri="{BB962C8B-B14F-4D97-AF65-F5344CB8AC3E}">
        <p14:creationId xmlns:p14="http://schemas.microsoft.com/office/powerpoint/2010/main" val="346904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ACBE2B-1CA2-4F15-B50B-DCE1B67191BE}" type="slidenum">
              <a:rPr lang="en-US" altLang="en-US"/>
              <a:pPr/>
              <a:t>‹#›</a:t>
            </a:fld>
            <a:endParaRPr lang="en-US" altLang="en-US"/>
          </a:p>
        </p:txBody>
      </p:sp>
    </p:spTree>
    <p:extLst>
      <p:ext uri="{BB962C8B-B14F-4D97-AF65-F5344CB8AC3E}">
        <p14:creationId xmlns:p14="http://schemas.microsoft.com/office/powerpoint/2010/main" val="347973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1AC0E6-C4AA-4C30-BBD1-4512604414F2}" type="slidenum">
              <a:rPr lang="en-US" altLang="en-US"/>
              <a:pPr/>
              <a:t>‹#›</a:t>
            </a:fld>
            <a:endParaRPr lang="en-US" altLang="en-US"/>
          </a:p>
        </p:txBody>
      </p:sp>
    </p:spTree>
    <p:extLst>
      <p:ext uri="{BB962C8B-B14F-4D97-AF65-F5344CB8AC3E}">
        <p14:creationId xmlns:p14="http://schemas.microsoft.com/office/powerpoint/2010/main" val="212138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711BF8-1D6E-40F0-A883-5B99C0994B0B}" type="slidenum">
              <a:rPr lang="en-US" altLang="en-US"/>
              <a:pPr/>
              <a:t>‹#›</a:t>
            </a:fld>
            <a:endParaRPr lang="en-US" altLang="en-US"/>
          </a:p>
        </p:txBody>
      </p:sp>
    </p:spTree>
    <p:extLst>
      <p:ext uri="{BB962C8B-B14F-4D97-AF65-F5344CB8AC3E}">
        <p14:creationId xmlns:p14="http://schemas.microsoft.com/office/powerpoint/2010/main" val="24136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20092F-9CD9-45FA-B063-82C845DC44A4}" type="slidenum">
              <a:rPr lang="en-US" altLang="en-US"/>
              <a:pPr/>
              <a:t>‹#›</a:t>
            </a:fld>
            <a:endParaRPr lang="en-US" altLang="en-US"/>
          </a:p>
        </p:txBody>
      </p:sp>
    </p:spTree>
    <p:extLst>
      <p:ext uri="{BB962C8B-B14F-4D97-AF65-F5344CB8AC3E}">
        <p14:creationId xmlns:p14="http://schemas.microsoft.com/office/powerpoint/2010/main" val="165235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1A39007-52B0-4E08-9F2C-2456F55662FD}" type="slidenum">
              <a:rPr lang="en-US" altLang="en-US"/>
              <a:pPr/>
              <a:t>‹#›</a:t>
            </a:fld>
            <a:endParaRPr lang="en-US" altLang="en-US"/>
          </a:p>
        </p:txBody>
      </p:sp>
    </p:spTree>
    <p:extLst>
      <p:ext uri="{BB962C8B-B14F-4D97-AF65-F5344CB8AC3E}">
        <p14:creationId xmlns:p14="http://schemas.microsoft.com/office/powerpoint/2010/main" val="212260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5B3399-5DFD-4DF9-9B48-E0F0A13B52A7}" type="slidenum">
              <a:rPr lang="en-US" altLang="en-US"/>
              <a:pPr/>
              <a:t>‹#›</a:t>
            </a:fld>
            <a:endParaRPr lang="en-US" altLang="en-US"/>
          </a:p>
        </p:txBody>
      </p:sp>
    </p:spTree>
    <p:extLst>
      <p:ext uri="{BB962C8B-B14F-4D97-AF65-F5344CB8AC3E}">
        <p14:creationId xmlns:p14="http://schemas.microsoft.com/office/powerpoint/2010/main" val="204262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4354903-B048-4880-BD73-CBDC3BB5C473}" type="slidenum">
              <a:rPr lang="en-US" altLang="en-US"/>
              <a:pPr/>
              <a:t>‹#›</a:t>
            </a:fld>
            <a:endParaRPr lang="en-US" altLang="en-US"/>
          </a:p>
        </p:txBody>
      </p:sp>
    </p:spTree>
    <p:extLst>
      <p:ext uri="{BB962C8B-B14F-4D97-AF65-F5344CB8AC3E}">
        <p14:creationId xmlns:p14="http://schemas.microsoft.com/office/powerpoint/2010/main" val="151610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8E31BB-DF0F-4D94-94F0-AA90D9F04277}" type="slidenum">
              <a:rPr lang="en-US" altLang="en-US"/>
              <a:pPr/>
              <a:t>‹#›</a:t>
            </a:fld>
            <a:endParaRPr lang="en-US" altLang="en-US"/>
          </a:p>
        </p:txBody>
      </p:sp>
    </p:spTree>
    <p:extLst>
      <p:ext uri="{BB962C8B-B14F-4D97-AF65-F5344CB8AC3E}">
        <p14:creationId xmlns:p14="http://schemas.microsoft.com/office/powerpoint/2010/main" val="428339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846C24C-4017-4398-9C6D-CCE86BE7D73C}" type="slidenum">
              <a:rPr lang="en-US" altLang="en-US"/>
              <a:pPr/>
              <a:t>‹#›</a:t>
            </a:fld>
            <a:endParaRPr lang="en-US" altLang="en-US"/>
          </a:p>
        </p:txBody>
      </p:sp>
    </p:spTree>
    <p:extLst>
      <p:ext uri="{BB962C8B-B14F-4D97-AF65-F5344CB8AC3E}">
        <p14:creationId xmlns:p14="http://schemas.microsoft.com/office/powerpoint/2010/main" val="257609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39B9BF-092C-40CD-A73F-5BCD9615F2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audio" Target="file:///C:\Users\Minh%20Dung%20(MDC)\Desktop\nh&#7841;c%20hot%20th&#225;ng%203%20-%202011\5.mp3" TargetMode="External"/><Relationship Id="rId5" Type="http://schemas.openxmlformats.org/officeDocument/2006/relationships/image" Target="../media/image6.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Minh%20Dung%20(MDC)\Desktop\nh&#7841;c%20hot%20th&#225;ng%203%20-%202011\2.mp3" TargetMode="Externa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file:///C:\Documents%20and%20Settings\Thu%20Ha\My%20Documents\Dem-Trung-thu-Hop-Ca.mp3" TargetMode="Externa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4.gif"/><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pn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400800" cy="1752600"/>
          </a:xfrm>
        </p:spPr>
        <p:txBody>
          <a:bodyPr/>
          <a:lstStyle/>
          <a:p>
            <a:pPr>
              <a:lnSpc>
                <a:spcPct val="80000"/>
              </a:lnSpc>
            </a:pPr>
            <a:r>
              <a:rPr lang="en-US" altLang="en-US" i="1" dirty="0" err="1" smtClean="0">
                <a:solidFill>
                  <a:srgbClr val="FF9900"/>
                </a:solidFill>
              </a:rPr>
              <a:t>Môn</a:t>
            </a:r>
            <a:r>
              <a:rPr lang="en-US" altLang="en-US" i="1" dirty="0">
                <a:solidFill>
                  <a:srgbClr val="FF9900"/>
                </a:solidFill>
              </a:rPr>
              <a:t>:</a:t>
            </a:r>
            <a:r>
              <a:rPr lang="en-US" altLang="en-US" i="1" dirty="0">
                <a:solidFill>
                  <a:srgbClr val="660066"/>
                </a:solidFill>
              </a:rPr>
              <a:t> </a:t>
            </a:r>
            <a:r>
              <a:rPr lang="en-US" altLang="en-US" dirty="0" err="1" smtClean="0">
                <a:solidFill>
                  <a:srgbClr val="660066"/>
                </a:solidFill>
              </a:rPr>
              <a:t>Âm</a:t>
            </a:r>
            <a:r>
              <a:rPr lang="en-US" altLang="en-US" dirty="0" smtClean="0">
                <a:solidFill>
                  <a:srgbClr val="660066"/>
                </a:solidFill>
              </a:rPr>
              <a:t> </a:t>
            </a:r>
            <a:r>
              <a:rPr lang="en-US" altLang="en-US" dirty="0" err="1">
                <a:solidFill>
                  <a:srgbClr val="660066"/>
                </a:solidFill>
              </a:rPr>
              <a:t>Nhạc</a:t>
            </a:r>
            <a:endParaRPr lang="en-US" altLang="en-US" dirty="0">
              <a:solidFill>
                <a:srgbClr val="660066"/>
              </a:solidFill>
            </a:endParaRPr>
          </a:p>
          <a:p>
            <a:pPr>
              <a:lnSpc>
                <a:spcPct val="80000"/>
              </a:lnSpc>
            </a:pPr>
            <a:r>
              <a:rPr lang="en-US" altLang="en-US" sz="1800" i="1" dirty="0">
                <a:solidFill>
                  <a:srgbClr val="660066"/>
                </a:solidFill>
              </a:rPr>
              <a:t>   </a:t>
            </a:r>
            <a:r>
              <a:rPr lang="en-US" altLang="en-US" i="1" dirty="0" err="1">
                <a:solidFill>
                  <a:srgbClr val="FF9900"/>
                </a:solidFill>
              </a:rPr>
              <a:t>Chủ</a:t>
            </a:r>
            <a:r>
              <a:rPr lang="en-US" altLang="en-US" i="1" dirty="0">
                <a:solidFill>
                  <a:srgbClr val="FF9900"/>
                </a:solidFill>
              </a:rPr>
              <a:t> </a:t>
            </a:r>
            <a:r>
              <a:rPr lang="en-US" altLang="en-US" i="1" dirty="0" err="1">
                <a:solidFill>
                  <a:srgbClr val="FF9900"/>
                </a:solidFill>
              </a:rPr>
              <a:t>đề</a:t>
            </a:r>
            <a:r>
              <a:rPr lang="en-US" altLang="en-US" dirty="0">
                <a:solidFill>
                  <a:srgbClr val="660066"/>
                </a:solidFill>
              </a:rPr>
              <a:t>: </a:t>
            </a:r>
            <a:r>
              <a:rPr lang="en-US" altLang="en-US" dirty="0" err="1" smtClean="0">
                <a:solidFill>
                  <a:srgbClr val="660066"/>
                </a:solidFill>
              </a:rPr>
              <a:t>Trường</a:t>
            </a:r>
            <a:r>
              <a:rPr lang="en-US" altLang="en-US" dirty="0" smtClean="0">
                <a:solidFill>
                  <a:srgbClr val="660066"/>
                </a:solidFill>
              </a:rPr>
              <a:t> </a:t>
            </a:r>
            <a:r>
              <a:rPr lang="en-US" altLang="en-US" dirty="0" err="1" smtClean="0">
                <a:solidFill>
                  <a:srgbClr val="660066"/>
                </a:solidFill>
              </a:rPr>
              <a:t>Mầm</a:t>
            </a:r>
            <a:r>
              <a:rPr lang="en-US" altLang="en-US" dirty="0" smtClean="0">
                <a:solidFill>
                  <a:srgbClr val="660066"/>
                </a:solidFill>
              </a:rPr>
              <a:t> Non</a:t>
            </a:r>
            <a:endParaRPr lang="en-US" altLang="en-US" dirty="0">
              <a:solidFill>
                <a:srgbClr val="660066"/>
              </a:solidFill>
            </a:endParaRPr>
          </a:p>
          <a:p>
            <a:pPr>
              <a:lnSpc>
                <a:spcPct val="80000"/>
              </a:lnSpc>
            </a:pPr>
            <a:r>
              <a:rPr lang="en-US" altLang="en-US" i="1" dirty="0">
                <a:solidFill>
                  <a:srgbClr val="660066"/>
                </a:solidFill>
              </a:rPr>
              <a:t>                   </a:t>
            </a:r>
            <a:r>
              <a:rPr lang="en-US" altLang="en-US" i="1" dirty="0" err="1">
                <a:solidFill>
                  <a:srgbClr val="FF9900"/>
                </a:solidFill>
              </a:rPr>
              <a:t>Chủ</a:t>
            </a:r>
            <a:r>
              <a:rPr lang="en-US" altLang="en-US" i="1" dirty="0">
                <a:solidFill>
                  <a:srgbClr val="FF9900"/>
                </a:solidFill>
              </a:rPr>
              <a:t> </a:t>
            </a:r>
            <a:r>
              <a:rPr lang="en-US" altLang="en-US" i="1" dirty="0" err="1">
                <a:solidFill>
                  <a:srgbClr val="FF9900"/>
                </a:solidFill>
              </a:rPr>
              <a:t>đề</a:t>
            </a:r>
            <a:r>
              <a:rPr lang="en-US" altLang="en-US" i="1" dirty="0">
                <a:solidFill>
                  <a:srgbClr val="FF9900"/>
                </a:solidFill>
              </a:rPr>
              <a:t> </a:t>
            </a:r>
            <a:r>
              <a:rPr lang="en-US" altLang="en-US" i="1" dirty="0" err="1">
                <a:solidFill>
                  <a:srgbClr val="FF9900"/>
                </a:solidFill>
              </a:rPr>
              <a:t>nhánh</a:t>
            </a:r>
            <a:r>
              <a:rPr lang="en-US" altLang="en-US" dirty="0">
                <a:solidFill>
                  <a:srgbClr val="660066"/>
                </a:solidFill>
              </a:rPr>
              <a:t>: </a:t>
            </a:r>
            <a:r>
              <a:rPr lang="en-US" altLang="en-US" dirty="0" err="1">
                <a:solidFill>
                  <a:srgbClr val="660066"/>
                </a:solidFill>
              </a:rPr>
              <a:t>Tết</a:t>
            </a:r>
            <a:r>
              <a:rPr lang="en-US" altLang="en-US" dirty="0">
                <a:solidFill>
                  <a:srgbClr val="660066"/>
                </a:solidFill>
              </a:rPr>
              <a:t> </a:t>
            </a:r>
            <a:r>
              <a:rPr lang="en-US" altLang="en-US" dirty="0" err="1">
                <a:solidFill>
                  <a:srgbClr val="660066"/>
                </a:solidFill>
              </a:rPr>
              <a:t>Trung</a:t>
            </a:r>
            <a:r>
              <a:rPr lang="en-US" altLang="en-US" dirty="0">
                <a:solidFill>
                  <a:srgbClr val="660066"/>
                </a:solidFill>
              </a:rPr>
              <a:t> Thu</a:t>
            </a:r>
          </a:p>
          <a:p>
            <a:pPr>
              <a:lnSpc>
                <a:spcPct val="80000"/>
              </a:lnSpc>
            </a:pPr>
            <a:r>
              <a:rPr lang="en-US" altLang="en-US" dirty="0">
                <a:solidFill>
                  <a:srgbClr val="660066"/>
                </a:solidFill>
              </a:rPr>
              <a:t>    </a:t>
            </a:r>
            <a:r>
              <a:rPr lang="en-US" altLang="en-US" i="1" dirty="0" err="1">
                <a:solidFill>
                  <a:srgbClr val="FF9900"/>
                </a:solidFill>
              </a:rPr>
              <a:t>Đôi</a:t>
            </a:r>
            <a:r>
              <a:rPr lang="en-US" altLang="en-US" i="1" dirty="0">
                <a:solidFill>
                  <a:srgbClr val="FF9900"/>
                </a:solidFill>
              </a:rPr>
              <a:t> </a:t>
            </a:r>
            <a:r>
              <a:rPr lang="en-US" altLang="en-US" i="1" dirty="0" err="1">
                <a:solidFill>
                  <a:srgbClr val="FF9900"/>
                </a:solidFill>
              </a:rPr>
              <a:t>tượng</a:t>
            </a:r>
            <a:r>
              <a:rPr lang="en-US" altLang="en-US" dirty="0">
                <a:solidFill>
                  <a:srgbClr val="660066"/>
                </a:solidFill>
              </a:rPr>
              <a:t>: </a:t>
            </a:r>
            <a:r>
              <a:rPr lang="en-US" altLang="en-US" dirty="0" err="1" smtClean="0">
                <a:solidFill>
                  <a:srgbClr val="660066"/>
                </a:solidFill>
              </a:rPr>
              <a:t>Lớp</a:t>
            </a:r>
            <a:r>
              <a:rPr lang="en-US" altLang="en-US" dirty="0" smtClean="0">
                <a:solidFill>
                  <a:srgbClr val="660066"/>
                </a:solidFill>
              </a:rPr>
              <a:t> </a:t>
            </a:r>
            <a:r>
              <a:rPr lang="en-US" altLang="en-US" dirty="0" err="1" smtClean="0">
                <a:solidFill>
                  <a:srgbClr val="660066"/>
                </a:solidFill>
              </a:rPr>
              <a:t>Mầm</a:t>
            </a:r>
            <a:endParaRPr lang="en-US" altLang="en-US" dirty="0" smtClean="0">
              <a:solidFill>
                <a:srgbClr val="660066"/>
              </a:solidFill>
            </a:endParaRPr>
          </a:p>
          <a:p>
            <a:pPr>
              <a:lnSpc>
                <a:spcPct val="80000"/>
              </a:lnSpc>
            </a:pPr>
            <a:r>
              <a:rPr lang="en-US" altLang="en-US" dirty="0" smtClean="0">
                <a:solidFill>
                  <a:srgbClr val="660066"/>
                </a:solidFill>
              </a:rPr>
              <a:t>         </a:t>
            </a:r>
            <a:r>
              <a:rPr lang="en-US" altLang="en-US" i="1" dirty="0" err="1" smtClean="0">
                <a:solidFill>
                  <a:srgbClr val="FF9900"/>
                </a:solidFill>
              </a:rPr>
              <a:t>Ngày</a:t>
            </a:r>
            <a:r>
              <a:rPr lang="en-US" altLang="en-US" i="1" dirty="0" smtClean="0">
                <a:solidFill>
                  <a:srgbClr val="FF9900"/>
                </a:solidFill>
              </a:rPr>
              <a:t> </a:t>
            </a:r>
            <a:r>
              <a:rPr lang="en-US" altLang="en-US" i="1" dirty="0" err="1" smtClean="0">
                <a:solidFill>
                  <a:srgbClr val="FF9900"/>
                </a:solidFill>
              </a:rPr>
              <a:t>dạy</a:t>
            </a:r>
            <a:r>
              <a:rPr lang="en-US" altLang="en-US" i="1" dirty="0" smtClean="0">
                <a:solidFill>
                  <a:srgbClr val="660066"/>
                </a:solidFill>
              </a:rPr>
              <a:t>: </a:t>
            </a:r>
            <a:r>
              <a:rPr lang="en-US" altLang="en-US" dirty="0" smtClean="0">
                <a:solidFill>
                  <a:srgbClr val="660066"/>
                </a:solidFill>
              </a:rPr>
              <a:t>10/09/2019</a:t>
            </a:r>
            <a:endParaRPr lang="en-US" altLang="en-US" dirty="0">
              <a:solidFill>
                <a:srgbClr val="660066"/>
              </a:solidFill>
            </a:endParaRPr>
          </a:p>
          <a:p>
            <a:pPr>
              <a:lnSpc>
                <a:spcPct val="80000"/>
              </a:lnSpc>
            </a:pPr>
            <a:r>
              <a:rPr lang="en-US" altLang="en-US" i="1" dirty="0">
                <a:solidFill>
                  <a:srgbClr val="660066"/>
                </a:solidFill>
              </a:rPr>
              <a:t>         </a:t>
            </a:r>
            <a:r>
              <a:rPr lang="en-US" altLang="en-US" i="1" dirty="0" err="1">
                <a:solidFill>
                  <a:srgbClr val="FF9900"/>
                </a:solidFill>
              </a:rPr>
              <a:t>Người</a:t>
            </a:r>
            <a:r>
              <a:rPr lang="en-US" altLang="en-US" i="1" dirty="0">
                <a:solidFill>
                  <a:srgbClr val="FF9900"/>
                </a:solidFill>
              </a:rPr>
              <a:t> </a:t>
            </a:r>
            <a:r>
              <a:rPr lang="en-US" altLang="en-US" i="1" dirty="0" err="1">
                <a:solidFill>
                  <a:srgbClr val="FF9900"/>
                </a:solidFill>
              </a:rPr>
              <a:t>soạn</a:t>
            </a:r>
            <a:r>
              <a:rPr lang="en-US" altLang="en-US" dirty="0">
                <a:solidFill>
                  <a:srgbClr val="660066"/>
                </a:solidFill>
              </a:rPr>
              <a:t>: </a:t>
            </a:r>
            <a:r>
              <a:rPr lang="en-US" altLang="en-US" dirty="0" smtClean="0">
                <a:solidFill>
                  <a:srgbClr val="660066"/>
                </a:solidFill>
              </a:rPr>
              <a:t>H’ </a:t>
            </a:r>
            <a:r>
              <a:rPr lang="en-US" altLang="en-US" dirty="0" err="1" smtClean="0">
                <a:solidFill>
                  <a:srgbClr val="660066"/>
                </a:solidFill>
              </a:rPr>
              <a:t>Uin</a:t>
            </a:r>
            <a:r>
              <a:rPr lang="en-US" altLang="en-US" dirty="0" smtClean="0">
                <a:solidFill>
                  <a:srgbClr val="660066"/>
                </a:solidFill>
              </a:rPr>
              <a:t> </a:t>
            </a:r>
            <a:r>
              <a:rPr lang="en-US" altLang="en-US" dirty="0" err="1" smtClean="0">
                <a:solidFill>
                  <a:srgbClr val="660066"/>
                </a:solidFill>
              </a:rPr>
              <a:t>niê</a:t>
            </a:r>
            <a:endParaRPr lang="en-US" altLang="en-US" dirty="0">
              <a:solidFill>
                <a:srgbClr val="660066"/>
              </a:solidFill>
            </a:endParaRPr>
          </a:p>
          <a:p>
            <a:pPr>
              <a:lnSpc>
                <a:spcPct val="80000"/>
              </a:lnSpc>
            </a:pPr>
            <a:endParaRPr lang="en-US" altLang="en-US" dirty="0">
              <a:solidFill>
                <a:srgbClr val="660066"/>
              </a:solidFill>
            </a:endParaRPr>
          </a:p>
          <a:p>
            <a:pPr>
              <a:lnSpc>
                <a:spcPct val="80000"/>
              </a:lnSpc>
            </a:pPr>
            <a:endParaRPr lang="en-US" altLang="en-US" dirty="0">
              <a:solidFill>
                <a:srgbClr val="660066"/>
              </a:solidFill>
            </a:endParaRPr>
          </a:p>
          <a:p>
            <a:pPr>
              <a:lnSpc>
                <a:spcPct val="80000"/>
              </a:lnSpc>
            </a:pPr>
            <a:endParaRPr lang="en-US" altLang="en-US" sz="800" dirty="0"/>
          </a:p>
          <a:p>
            <a:pPr>
              <a:lnSpc>
                <a:spcPct val="80000"/>
              </a:lnSpc>
            </a:pPr>
            <a:endParaRPr lang="en-US" altLang="en-US" sz="800" dirty="0"/>
          </a:p>
          <a:p>
            <a:pPr>
              <a:lnSpc>
                <a:spcPct val="80000"/>
              </a:lnSpc>
            </a:pPr>
            <a:endParaRPr lang="en-US" altLang="en-US" sz="800" dirty="0"/>
          </a:p>
          <a:p>
            <a:pPr>
              <a:lnSpc>
                <a:spcPct val="80000"/>
              </a:lnSpc>
            </a:pPr>
            <a:endParaRPr lang="en-US" altLang="en-US" sz="800" dirty="0"/>
          </a:p>
          <a:p>
            <a:pPr>
              <a:lnSpc>
                <a:spcPct val="80000"/>
              </a:lnSpc>
            </a:pPr>
            <a:endParaRPr lang="en-US" altLang="en-US" sz="800" dirty="0"/>
          </a:p>
        </p:txBody>
      </p:sp>
      <p:pic>
        <p:nvPicPr>
          <p:cNvPr id="2052" name="Picture 4" descr="(19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69023">
            <a:off x="228600" y="304800"/>
            <a:ext cx="1273175" cy="1393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07091001314791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93426">
            <a:off x="838200" y="2209800"/>
            <a:ext cx="17526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056" name="WordArt 8"/>
          <p:cNvSpPr>
            <a:spLocks noChangeArrowheads="1" noChangeShapeType="1" noTextEdit="1"/>
          </p:cNvSpPr>
          <p:nvPr/>
        </p:nvSpPr>
        <p:spPr bwMode="auto">
          <a:xfrm>
            <a:off x="2954337" y="976096"/>
            <a:ext cx="2898775" cy="190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err="1">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Giáo</a:t>
            </a:r>
            <a:r>
              <a:rPr lang="en-US" sz="3600" kern="10" dirty="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 </a:t>
            </a:r>
            <a:r>
              <a:rPr lang="en-US" sz="3600" kern="10" dirty="0" err="1">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án</a:t>
            </a:r>
            <a:endParaRPr lang="en-US" sz="3600" kern="10" dirty="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endParaRPr>
          </a:p>
        </p:txBody>
      </p:sp>
      <p:pic>
        <p:nvPicPr>
          <p:cNvPr id="2057" name="Picture 9" descr="(19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69023">
            <a:off x="7543800" y="0"/>
            <a:ext cx="1273175" cy="139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051">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anim calcmode="lin" valueType="num">
                                      <p:cBhvr additive="base">
                                        <p:cTn id="11" dur="5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051">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anim calcmode="lin" valueType="num">
                                      <p:cBhvr additive="base">
                                        <p:cTn id="15" dur="5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051">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 calcmode="lin" valueType="num">
                                      <p:cBhvr additive="base">
                                        <p:cTn id="19" dur="5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051">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anim calcmode="lin" valueType="num">
                                      <p:cBhvr additive="base">
                                        <p:cTn id="23" dur="5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051">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 calcmode="lin" valueType="num">
                                      <p:cBhvr additive="base">
                                        <p:cTn id="27" dur="5000" fill="hold"/>
                                        <p:tgtEl>
                                          <p:spTgt spid="2051">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20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051">
                                            <p:txEl>
                                              <p:pRg st="0" end="0"/>
                                            </p:txEl>
                                          </p:spTgt>
                                        </p:tgtEl>
                                        <p:attrNameLst>
                                          <p:attrName>style.visibility</p:attrName>
                                        </p:attrNameLst>
                                      </p:cBhvr>
                                      <p:to>
                                        <p:strVal val="visible"/>
                                      </p:to>
                                    </p:set>
                                    <p:animEffect transition="in" filter="box(in)">
                                      <p:cBhvr>
                                        <p:cTn id="33" dur="500"/>
                                        <p:tgtEl>
                                          <p:spTgt spid="2051">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2051">
                                            <p:txEl>
                                              <p:pRg st="1" end="1"/>
                                            </p:txEl>
                                          </p:spTgt>
                                        </p:tgtEl>
                                      </p:cBhvr>
                                    </p:animEffect>
                                    <p:animScale>
                                      <p:cBhvr>
                                        <p:cTn id="38" dur="250" autoRev="1" fill="hold"/>
                                        <p:tgtEl>
                                          <p:spTgt spid="2051">
                                            <p:txEl>
                                              <p:pRg st="1" end="1"/>
                                            </p:txEl>
                                          </p:spTgt>
                                        </p:tgtEl>
                                      </p:cBhvr>
                                      <p:by x="105000" y="105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path" presetSubtype="0" accel="50000" decel="50000" fill="hold" nodeType="clickEffect">
                                  <p:stCondLst>
                                    <p:cond delay="0"/>
                                  </p:stCondLst>
                                  <p:childTnLst>
                                    <p:animMotion origin="layout" path="M 0 0  C 0.03 -0.05061  0.075 -0.08257  0.125 -0.08257  C 0.175 -0.08257  0.22 -0.05061  0.25 0  C 0.22 0.05061  0.175 0.08257  0.125 0.08257  C 0.075 0.08257  0.03 0.05061  0 0  Z" pathEditMode="relative" ptsTypes="">
                                      <p:cBhvr>
                                        <p:cTn id="42" dur="2000" fill="hold"/>
                                        <p:tgtEl>
                                          <p:spTgt spid="2051">
                                            <p:txEl>
                                              <p:pRg st="2" end="2"/>
                                            </p:txEl>
                                          </p:spTgt>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4" fill="hold" nodeType="clickEffect">
                                  <p:stCondLst>
                                    <p:cond delay="0"/>
                                  </p:stCondLst>
                                  <p:childTnLst>
                                    <p:set>
                                      <p:cBhvr>
                                        <p:cTn id="46" dur="1" fill="hold">
                                          <p:stCondLst>
                                            <p:cond delay="0"/>
                                          </p:stCondLst>
                                        </p:cTn>
                                        <p:tgtEl>
                                          <p:spTgt spid="2051">
                                            <p:txEl>
                                              <p:pRg st="3" end="3"/>
                                            </p:txEl>
                                          </p:spTgt>
                                        </p:tgtEl>
                                        <p:attrNameLst>
                                          <p:attrName>style.visibility</p:attrName>
                                        </p:attrNameLst>
                                      </p:cBhvr>
                                      <p:to>
                                        <p:strVal val="visible"/>
                                      </p:to>
                                    </p:set>
                                    <p:animEffect transition="in" filter="wheel(4)">
                                      <p:cBhvr>
                                        <p:cTn id="47" dur="2000"/>
                                        <p:tgtEl>
                                          <p:spTgt spid="205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2051">
                                            <p:txEl>
                                              <p:pRg st="4" end="4"/>
                                            </p:txEl>
                                          </p:spTgt>
                                        </p:tgtEl>
                                        <p:attrNameLst>
                                          <p:attrName>style.visibility</p:attrName>
                                        </p:attrNameLst>
                                      </p:cBhvr>
                                      <p:to>
                                        <p:strVal val="visible"/>
                                      </p:to>
                                    </p:set>
                                    <p:animEffect transition="in" filter="wheel(4)">
                                      <p:cBhvr>
                                        <p:cTn id="52" dur="2000"/>
                                        <p:tgtEl>
                                          <p:spTgt spid="2051">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7" presetClass="entr" presetSubtype="4" fill="hold" nodeType="clickEffect">
                                  <p:stCondLst>
                                    <p:cond delay="0"/>
                                  </p:stCondLst>
                                  <p:childTnLst>
                                    <p:set>
                                      <p:cBhvr>
                                        <p:cTn id="56" dur="1" fill="hold">
                                          <p:stCondLst>
                                            <p:cond delay="0"/>
                                          </p:stCondLst>
                                        </p:cTn>
                                        <p:tgtEl>
                                          <p:spTgt spid="2051">
                                            <p:txEl>
                                              <p:pRg st="5" end="5"/>
                                            </p:txEl>
                                          </p:spTgt>
                                        </p:tgtEl>
                                        <p:attrNameLst>
                                          <p:attrName>style.visibility</p:attrName>
                                        </p:attrNameLst>
                                      </p:cBhvr>
                                      <p:to>
                                        <p:strVal val="visible"/>
                                      </p:to>
                                    </p:set>
                                    <p:anim calcmode="lin" valueType="num">
                                      <p:cBhvr additive="base">
                                        <p:cTn id="57" dur="5000" fill="hold"/>
                                        <p:tgtEl>
                                          <p:spTgt spid="2051">
                                            <p:txEl>
                                              <p:pRg st="5" end="5"/>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2051">
                                            <p:txEl>
                                              <p:pRg st="5" end="5"/>
                                            </p:txEl>
                                          </p:spTgt>
                                        </p:tgtEl>
                                        <p:attrNameLst>
                                          <p:attrName>ppt_y</p:attrName>
                                        </p:attrNameLst>
                                      </p:cBhvr>
                                      <p:tavLst>
                                        <p:tav tm="0">
                                          <p:val>
                                            <p:strVal val="1+#ppt_h/2"/>
                                          </p:val>
                                        </p:tav>
                                        <p:tav tm="100000">
                                          <p:val>
                                            <p:strVal val="#ppt_y"/>
                                          </p:val>
                                        </p:tav>
                                      </p:tavLst>
                                    </p:anim>
                                  </p:childTnLst>
                                </p:cTn>
                              </p:par>
                              <p:par>
                                <p:cTn id="59" presetID="18" presetClass="entr" presetSubtype="12" fill="hold" nodeType="withEffect">
                                  <p:stCondLst>
                                    <p:cond delay="0"/>
                                  </p:stCondLst>
                                  <p:childTnLst>
                                    <p:set>
                                      <p:cBhvr>
                                        <p:cTn id="60" dur="1" fill="hold">
                                          <p:stCondLst>
                                            <p:cond delay="0"/>
                                          </p:stCondLst>
                                        </p:cTn>
                                        <p:tgtEl>
                                          <p:spTgt spid="2052"/>
                                        </p:tgtEl>
                                        <p:attrNameLst>
                                          <p:attrName>style.visibility</p:attrName>
                                        </p:attrNameLst>
                                      </p:cBhvr>
                                      <p:to>
                                        <p:strVal val="visible"/>
                                      </p:to>
                                    </p:set>
                                    <p:animEffect transition="in" filter="strips(downLeft)">
                                      <p:cBhvr>
                                        <p:cTn id="61" dur="500"/>
                                        <p:tgtEl>
                                          <p:spTgt spid="205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56"/>
                                        </p:tgtEl>
                                        <p:attrNameLst>
                                          <p:attrName>style.visibility</p:attrName>
                                        </p:attrNameLst>
                                      </p:cBhvr>
                                      <p:to>
                                        <p:strVal val="visible"/>
                                      </p:to>
                                    </p:set>
                                    <p:anim calcmode="lin" valueType="num">
                                      <p:cBhvr additive="base">
                                        <p:cTn id="66" dur="5000" fill="hold"/>
                                        <p:tgtEl>
                                          <p:spTgt spid="2056"/>
                                        </p:tgtEl>
                                        <p:attrNameLst>
                                          <p:attrName>ppt_x</p:attrName>
                                        </p:attrNameLst>
                                      </p:cBhvr>
                                      <p:tavLst>
                                        <p:tav tm="0">
                                          <p:val>
                                            <p:strVal val="#ppt_x"/>
                                          </p:val>
                                        </p:tav>
                                        <p:tav tm="100000">
                                          <p:val>
                                            <p:strVal val="#ppt_x"/>
                                          </p:val>
                                        </p:tav>
                                      </p:tavLst>
                                    </p:anim>
                                    <p:anim calcmode="lin" valueType="num">
                                      <p:cBhvr additive="base">
                                        <p:cTn id="67" dur="5000" fill="hold"/>
                                        <p:tgtEl>
                                          <p:spTgt spid="2056"/>
                                        </p:tgtEl>
                                        <p:attrNameLst>
                                          <p:attrName>ppt_y</p:attrName>
                                        </p:attrNameLst>
                                      </p:cBhvr>
                                      <p:tavLst>
                                        <p:tav tm="0">
                                          <p:val>
                                            <p:strVal val="1+#ppt_h/2"/>
                                          </p:val>
                                        </p:tav>
                                        <p:tav tm="100000">
                                          <p:val>
                                            <p:strVal val="#ppt_y"/>
                                          </p:val>
                                        </p:tav>
                                      </p:tavLst>
                                    </p:anim>
                                  </p:childTnLst>
                                </p:cTn>
                              </p:par>
                              <p:par>
                                <p:cTn id="68" presetID="18" presetClass="entr" presetSubtype="12" fill="hold" nodeType="withEffect">
                                  <p:stCondLst>
                                    <p:cond delay="0"/>
                                  </p:stCondLst>
                                  <p:childTnLst>
                                    <p:set>
                                      <p:cBhvr>
                                        <p:cTn id="69" dur="1" fill="hold">
                                          <p:stCondLst>
                                            <p:cond delay="0"/>
                                          </p:stCondLst>
                                        </p:cTn>
                                        <p:tgtEl>
                                          <p:spTgt spid="2057"/>
                                        </p:tgtEl>
                                        <p:attrNameLst>
                                          <p:attrName>style.visibility</p:attrName>
                                        </p:attrNameLst>
                                      </p:cBhvr>
                                      <p:to>
                                        <p:strVal val="visible"/>
                                      </p:to>
                                    </p:set>
                                    <p:animEffect transition="in" filter="strips(downLeft)">
                                      <p:cBhvr>
                                        <p:cTn id="70"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a:p>
        </p:txBody>
      </p:sp>
      <p:sp>
        <p:nvSpPr>
          <p:cNvPr id="15363" name="Rectangle 3"/>
          <p:cNvSpPr>
            <a:spLocks noChangeArrowheads="1"/>
          </p:cNvSpPr>
          <p:nvPr>
            <p:ph type="body" idx="1"/>
          </p:nvPr>
        </p:nvSpPr>
        <p:spPr>
          <a:noFill/>
          <a:ln/>
        </p:spPr>
        <p:txBody>
          <a:bodyPr/>
          <a:lstStyle/>
          <a:p>
            <a:pPr>
              <a:spcBef>
                <a:spcPct val="50000"/>
              </a:spcBef>
              <a:buFontTx/>
              <a:buNone/>
            </a:pPr>
            <a:r>
              <a:rPr lang="en-US" altLang="en-US"/>
              <a:t>          </a:t>
            </a:r>
            <a:endParaRPr lang="en-US" altLang="en-US" b="1"/>
          </a:p>
        </p:txBody>
      </p:sp>
      <p:pic>
        <p:nvPicPr>
          <p:cNvPr id="15364" name="Picture 4" descr="flowe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0"/>
            <a:ext cx="9144000" cy="6858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5" name="Picture 5" descr="xmascand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0350"/>
            <a:ext cx="2771775" cy="20256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xmascand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60350"/>
            <a:ext cx="2771775" cy="2025650"/>
          </a:xfrm>
          <a:prstGeom prst="rect">
            <a:avLst/>
          </a:prstGeom>
          <a:noFill/>
          <a:extLst>
            <a:ext uri="{909E8E84-426E-40DD-AFC4-6F175D3DCCD1}">
              <a14:hiddenFill xmlns:a14="http://schemas.microsoft.com/office/drawing/2010/main">
                <a:solidFill>
                  <a:srgbClr val="FFFFFF"/>
                </a:solidFill>
              </a14:hiddenFill>
            </a:ext>
          </a:extLst>
        </p:spPr>
      </p:pic>
      <p:sp>
        <p:nvSpPr>
          <p:cNvPr id="15367" name="WordArt 7"/>
          <p:cNvSpPr>
            <a:spLocks noChangeArrowheads="1" noChangeShapeType="1" noTextEdit="1"/>
          </p:cNvSpPr>
          <p:nvPr/>
        </p:nvSpPr>
        <p:spPr bwMode="auto">
          <a:xfrm>
            <a:off x="179388" y="2060575"/>
            <a:ext cx="8534400" cy="28194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FF0000"/>
                </a:solidFill>
                <a:latin typeface=".VnTime" panose="020B7200000000000000" pitchFamily="34" charset="0"/>
              </a:rPr>
              <a:t>KÝnh chóc quý thÇy c« søc khoÎ vµ h¹nh phóc</a:t>
            </a:r>
          </a:p>
        </p:txBody>
      </p:sp>
      <p:pic>
        <p:nvPicPr>
          <p:cNvPr id="15368" name="Picture 8"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71550" y="3962400"/>
            <a:ext cx="7620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dir="in"/>
    <p:sndAc>
      <p:stSnd>
        <p:snd r:embed="rId2"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3000"/>
                                        <p:tgtEl>
                                          <p:spTgt spid="15367"/>
                                        </p:tgtEl>
                                      </p:cBhvr>
                                    </p:animEffect>
                                    <p:anim calcmode="lin" valueType="num">
                                      <p:cBhvr>
                                        <p:cTn id="8" dur="3000" fill="hold"/>
                                        <p:tgtEl>
                                          <p:spTgt spid="15367"/>
                                        </p:tgtEl>
                                        <p:attrNameLst>
                                          <p:attrName>ppt_x</p:attrName>
                                        </p:attrNameLst>
                                      </p:cBhvr>
                                      <p:tavLst>
                                        <p:tav tm="0">
                                          <p:val>
                                            <p:strVal val="#ppt_x"/>
                                          </p:val>
                                        </p:tav>
                                        <p:tav tm="100000">
                                          <p:val>
                                            <p:strVal val="#ppt_x"/>
                                          </p:val>
                                        </p:tav>
                                      </p:tavLst>
                                    </p:anim>
                                    <p:anim calcmode="lin" valueType="num">
                                      <p:cBhvr>
                                        <p:cTn id="9" dur="3000" fill="hold"/>
                                        <p:tgtEl>
                                          <p:spTgt spid="1536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3000"/>
                                        <p:tgtEl>
                                          <p:spTgt spid="15365"/>
                                        </p:tgtEl>
                                      </p:cBhvr>
                                    </p:animEffect>
                                    <p:anim calcmode="lin" valueType="num">
                                      <p:cBhvr>
                                        <p:cTn id="13" dur="3000" fill="hold"/>
                                        <p:tgtEl>
                                          <p:spTgt spid="15365"/>
                                        </p:tgtEl>
                                        <p:attrNameLst>
                                          <p:attrName>ppt_x</p:attrName>
                                        </p:attrNameLst>
                                      </p:cBhvr>
                                      <p:tavLst>
                                        <p:tav tm="0">
                                          <p:val>
                                            <p:strVal val="#ppt_x"/>
                                          </p:val>
                                        </p:tav>
                                        <p:tav tm="100000">
                                          <p:val>
                                            <p:strVal val="#ppt_x"/>
                                          </p:val>
                                        </p:tav>
                                      </p:tavLst>
                                    </p:anim>
                                    <p:anim calcmode="lin" valueType="num">
                                      <p:cBhvr>
                                        <p:cTn id="14" dur="3000" fill="hold"/>
                                        <p:tgtEl>
                                          <p:spTgt spid="1536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fade">
                                      <p:cBhvr>
                                        <p:cTn id="17" dur="3000"/>
                                        <p:tgtEl>
                                          <p:spTgt spid="15366"/>
                                        </p:tgtEl>
                                      </p:cBhvr>
                                    </p:animEffect>
                                    <p:anim calcmode="lin" valueType="num">
                                      <p:cBhvr>
                                        <p:cTn id="18" dur="3000" fill="hold"/>
                                        <p:tgtEl>
                                          <p:spTgt spid="15366"/>
                                        </p:tgtEl>
                                        <p:attrNameLst>
                                          <p:attrName>ppt_x</p:attrName>
                                        </p:attrNameLst>
                                      </p:cBhvr>
                                      <p:tavLst>
                                        <p:tav tm="0">
                                          <p:val>
                                            <p:strVal val="#ppt_x"/>
                                          </p:val>
                                        </p:tav>
                                        <p:tav tm="100000">
                                          <p:val>
                                            <p:strVal val="#ppt_x"/>
                                          </p:val>
                                        </p:tav>
                                      </p:tavLst>
                                    </p:anim>
                                    <p:anim calcmode="lin" valueType="num">
                                      <p:cBhvr>
                                        <p:cTn id="19" dur="3000" fill="hold"/>
                                        <p:tgtEl>
                                          <p:spTgt spid="153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flipH="1">
            <a:off x="8305800" y="0"/>
            <a:ext cx="5334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099" name="Oval 3"/>
          <p:cNvSpPr>
            <a:spLocks noChangeArrowheads="1"/>
          </p:cNvSpPr>
          <p:nvPr/>
        </p:nvSpPr>
        <p:spPr bwMode="auto">
          <a:xfrm>
            <a:off x="2209800" y="1066800"/>
            <a:ext cx="457200" cy="914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grpSp>
        <p:nvGrpSpPr>
          <p:cNvPr id="4100" name="Group 4"/>
          <p:cNvGrpSpPr>
            <a:grpSpLocks/>
          </p:cNvGrpSpPr>
          <p:nvPr/>
        </p:nvGrpSpPr>
        <p:grpSpPr bwMode="auto">
          <a:xfrm>
            <a:off x="-228600" y="-533400"/>
            <a:ext cx="9601200" cy="7391400"/>
            <a:chOff x="0" y="-19"/>
            <a:chExt cx="5760" cy="4377"/>
          </a:xfrm>
        </p:grpSpPr>
        <p:pic>
          <p:nvPicPr>
            <p:cNvPr id="4110" name="Picture 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81" name="WordArt 9"/>
          <p:cNvSpPr>
            <a:spLocks noChangeArrowheads="1" noChangeShapeType="1" noTextEdit="1"/>
          </p:cNvSpPr>
          <p:nvPr/>
        </p:nvSpPr>
        <p:spPr bwMode="auto">
          <a:xfrm>
            <a:off x="457200" y="533400"/>
            <a:ext cx="80010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Hoạt</a:t>
            </a: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Ổn</a:t>
            </a: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đinh</a:t>
            </a: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trò</a:t>
            </a: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chuyện</a:t>
            </a:r>
            <a:endPar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endPar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4102" name="Picture 6" descr="141o39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9625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141o39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9625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 descr="141o39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625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14"/>
          <p:cNvGrpSpPr>
            <a:grpSpLocks/>
          </p:cNvGrpSpPr>
          <p:nvPr/>
        </p:nvGrpSpPr>
        <p:grpSpPr bwMode="auto">
          <a:xfrm>
            <a:off x="-228600" y="-533400"/>
            <a:ext cx="9601200" cy="7391400"/>
            <a:chOff x="0" y="-19"/>
            <a:chExt cx="5760" cy="4377"/>
          </a:xfrm>
        </p:grpSpPr>
        <p:pic>
          <p:nvPicPr>
            <p:cNvPr id="4106" name="Picture 1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6" name="5.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267200" y="2667000"/>
            <a:ext cx="2819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281"/>
                                        </p:tgtEl>
                                        <p:attrNameLst>
                                          <p:attrName>style.visibility</p:attrName>
                                        </p:attrNameLst>
                                      </p:cBhvr>
                                      <p:to>
                                        <p:strVal val="visible"/>
                                      </p:to>
                                    </p:set>
                                    <p:anim calcmode="lin" valueType="num">
                                      <p:cBhvr additive="base">
                                        <p:cTn id="7" dur="500" fill="hold"/>
                                        <p:tgtEl>
                                          <p:spTgt spid="54281"/>
                                        </p:tgtEl>
                                        <p:attrNameLst>
                                          <p:attrName>ppt_x</p:attrName>
                                        </p:attrNameLst>
                                      </p:cBhvr>
                                      <p:tavLst>
                                        <p:tav tm="0">
                                          <p:val>
                                            <p:strVal val="#ppt_x"/>
                                          </p:val>
                                        </p:tav>
                                        <p:tav tm="100000">
                                          <p:val>
                                            <p:strVal val="#ppt_x"/>
                                          </p:val>
                                        </p:tav>
                                      </p:tavLst>
                                    </p:anim>
                                    <p:anim calcmode="lin" valueType="num">
                                      <p:cBhvr additive="base">
                                        <p:cTn id="8"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11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12249" fill="hold"/>
                                        <p:tgtEl>
                                          <p:spTgt spid="4116"/>
                                        </p:tgtEl>
                                      </p:cBhvr>
                                    </p:cmd>
                                  </p:childTnLst>
                                </p:cTn>
                              </p:par>
                            </p:childTnLst>
                          </p:cTn>
                        </p:par>
                      </p:childTnLst>
                    </p:cTn>
                  </p:par>
                </p:childTnLst>
              </p:cTn>
              <p:nextCondLst>
                <p:cond evt="onClick" delay="0">
                  <p:tgtEl>
                    <p:spTgt spid="4116"/>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4116"/>
                </p:tgtEl>
              </p:cMediaNode>
            </p:audio>
          </p:childTnLst>
        </p:cTn>
      </p:par>
    </p:tnLst>
    <p:bldLst>
      <p:bldP spid="542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gkt04_012"/>
          <p:cNvPicPr preferRelativeResize="0">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3221038"/>
            <a:ext cx="9144000" cy="10764838"/>
          </a:xfrm>
          <a:gradFill rotWithShape="1">
            <a:gsLst>
              <a:gs pos="0">
                <a:srgbClr val="FF6600"/>
              </a:gs>
              <a:gs pos="50000">
                <a:schemeClr val="bg1"/>
              </a:gs>
              <a:gs pos="100000">
                <a:srgbClr val="FF6600"/>
              </a:gs>
            </a:gsLst>
            <a:lin ang="5400000" scaled="1"/>
          </a:gra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Rectangle 6"/>
          <p:cNvSpPr>
            <a:spLocks noGrp="1" noChangeArrowheads="1"/>
          </p:cNvSpPr>
          <p:nvPr>
            <p:ph type="title"/>
          </p:nvPr>
        </p:nvSpPr>
        <p:spPr>
          <a:xfrm>
            <a:off x="457200" y="274638"/>
            <a:ext cx="8686800" cy="6583362"/>
          </a:xfrm>
        </p:spPr>
        <p:txBody>
          <a:bodyPr/>
          <a:lstStyle/>
          <a:p>
            <a:r>
              <a:rPr lang="en-US" altLang="en-US" sz="2000">
                <a:solidFill>
                  <a:schemeClr val="hlink"/>
                </a:solidFill>
              </a:rPr>
              <a:t>     Cô đọc câu đố về Tết Trung </a:t>
            </a:r>
            <a:br>
              <a:rPr lang="en-US" altLang="en-US" sz="2000">
                <a:solidFill>
                  <a:schemeClr val="hlink"/>
                </a:solidFill>
              </a:rPr>
            </a:br>
            <a:r>
              <a:rPr lang="en-US" altLang="en-US" sz="2000">
                <a:solidFill>
                  <a:schemeClr val="hlink"/>
                </a:solidFill>
              </a:rPr>
              <a:t>Thu</a:t>
            </a:r>
            <a:br>
              <a:rPr lang="en-US" altLang="en-US" sz="2000">
                <a:solidFill>
                  <a:schemeClr val="hlink"/>
                </a:solidFill>
              </a:rPr>
            </a:br>
            <a:r>
              <a:rPr lang="en-US" altLang="en-US" sz="2000">
                <a:solidFill>
                  <a:schemeClr val="accent2"/>
                </a:solidFill>
              </a:rPr>
              <a:t>“Tết gì có cốm, có hồng,</a:t>
            </a:r>
            <a:br>
              <a:rPr lang="en-US" altLang="en-US" sz="2000">
                <a:solidFill>
                  <a:schemeClr val="accent2"/>
                </a:solidFill>
              </a:rPr>
            </a:br>
            <a:r>
              <a:rPr lang="en-US" altLang="en-US" sz="2000">
                <a:solidFill>
                  <a:schemeClr val="accent2"/>
                </a:solidFill>
              </a:rPr>
              <a:t>Có thị, có bưởi, đèn lồng, đèn sao”?</a:t>
            </a:r>
            <a:br>
              <a:rPr lang="en-US" altLang="en-US" sz="2000">
                <a:solidFill>
                  <a:schemeClr val="accent2"/>
                </a:solidFill>
              </a:rPr>
            </a:br>
            <a:r>
              <a:rPr lang="en-US" altLang="en-US" sz="2000">
                <a:solidFill>
                  <a:schemeClr val="accent2"/>
                </a:solidFill>
              </a:rPr>
              <a:t>                                 </a:t>
            </a:r>
            <a:r>
              <a:rPr lang="en-US" altLang="en-US" sz="2000">
                <a:solidFill>
                  <a:srgbClr val="666699"/>
                </a:solidFill>
              </a:rPr>
              <a:t>(Tết Trung Thu)</a:t>
            </a:r>
            <a:br>
              <a:rPr lang="en-US" altLang="en-US" sz="2000">
                <a:solidFill>
                  <a:srgbClr val="666699"/>
                </a:solidFill>
              </a:rPr>
            </a:br>
            <a:r>
              <a:rPr lang="en-US" altLang="en-US" sz="2000">
                <a:solidFill>
                  <a:schemeClr val="hlink"/>
                </a:solidFill>
              </a:rPr>
              <a:t>cô đàm thoại, trò chuyện với trẻ về Tết Trung Thu.</a:t>
            </a:r>
            <a:r>
              <a:rPr lang="en-US" altLang="en-US" sz="2800">
                <a:solidFill>
                  <a:srgbClr val="666699"/>
                </a:solidFill>
              </a:rPr>
              <a:t/>
            </a:r>
            <a:br>
              <a:rPr lang="en-US" altLang="en-US" sz="2800">
                <a:solidFill>
                  <a:srgbClr val="666699"/>
                </a:solidFill>
              </a:rPr>
            </a:br>
            <a:r>
              <a:rPr lang="en-US" altLang="en-US" sz="2800">
                <a:solidFill>
                  <a:srgbClr val="666699"/>
                </a:solidFill>
              </a:rPr>
              <a:t/>
            </a:r>
            <a:br>
              <a:rPr lang="en-US" altLang="en-US" sz="2800">
                <a:solidFill>
                  <a:srgbClr val="666699"/>
                </a:solidFill>
              </a:rPr>
            </a:br>
            <a:endParaRPr lang="en-US" altLang="en-US" sz="2800">
              <a:solidFill>
                <a:srgbClr val="666699"/>
              </a:solidFill>
            </a:endParaRPr>
          </a:p>
        </p:txBody>
      </p:sp>
      <p:pic>
        <p:nvPicPr>
          <p:cNvPr id="7176" name="Picture 8" descr="H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553200"/>
            <a:ext cx="9525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4D0E9C1D773840AE93D84E15D99D649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1447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81000"/>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trungth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038600"/>
            <a:ext cx="28575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thu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1295400"/>
            <a:ext cx="1905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Trungthu2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114800"/>
            <a:ext cx="3657600" cy="256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83461"/>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0" fill="hold"/>
                                        <p:tgtEl>
                                          <p:spTgt spid="7174"/>
                                        </p:tgtEl>
                                        <p:attrNameLst>
                                          <p:attrName>ppt_x</p:attrName>
                                        </p:attrNameLst>
                                      </p:cBhvr>
                                      <p:tavLst>
                                        <p:tav tm="0">
                                          <p:val>
                                            <p:strVal val="#ppt_x"/>
                                          </p:val>
                                        </p:tav>
                                        <p:tav tm="100000">
                                          <p:val>
                                            <p:strVal val="#ppt_x"/>
                                          </p:val>
                                        </p:tav>
                                      </p:tavLst>
                                    </p:anim>
                                    <p:anim calcmode="lin" valueType="num">
                                      <p:cBhvr additive="base">
                                        <p:cTn id="8" dur="5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checkerboard(across)">
                                      <p:cBhvr>
                                        <p:cTn id="13" dur="5000"/>
                                        <p:tgtEl>
                                          <p:spTgt spid="7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circle(in)">
                                      <p:cBhvr>
                                        <p:cTn id="18" dur="3000"/>
                                        <p:tgtEl>
                                          <p:spTgt spid="71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path" presetSubtype="0" accel="50000" decel="50000" fill="hold" nodeType="clickEffect">
                                  <p:stCondLst>
                                    <p:cond delay="0"/>
                                  </p:stCondLst>
                                  <p:childTnLst>
                                    <p:animMotion origin="layout" path="M 0 0  C 0.03 -0.05061  0.075 -0.08257  0.125 -0.08257  C 0.175 -0.08257  0.22 -0.05061  0.25 0  C 0.22 0.05061  0.175 0.08257  0.125 0.08257  C 0.075 0.08257  0.03 0.05061  0 0  Z" pathEditMode="relative" ptsTypes="">
                                      <p:cBhvr>
                                        <p:cTn id="22" dur="3000" fill="hold"/>
                                        <p:tgtEl>
                                          <p:spTgt spid="7180"/>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wheel(4)">
                                      <p:cBhvr>
                                        <p:cTn id="27" dur="3000"/>
                                        <p:tgtEl>
                                          <p:spTgt spid="71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183"/>
                                        </p:tgtEl>
                                        <p:attrNameLst>
                                          <p:attrName>style.visibility</p:attrName>
                                        </p:attrNameLst>
                                      </p:cBhvr>
                                      <p:to>
                                        <p:strVal val="visible"/>
                                      </p:to>
                                    </p:set>
                                    <p:animEffect transition="in" filter="checkerboard(across)">
                                      <p:cBhvr>
                                        <p:cTn id="32" dur="3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flipH="1">
            <a:off x="8305800" y="0"/>
            <a:ext cx="5334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099" name="Oval 3"/>
          <p:cNvSpPr>
            <a:spLocks noChangeArrowheads="1"/>
          </p:cNvSpPr>
          <p:nvPr/>
        </p:nvSpPr>
        <p:spPr bwMode="auto">
          <a:xfrm>
            <a:off x="2209800" y="1066800"/>
            <a:ext cx="457200" cy="914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grpSp>
        <p:nvGrpSpPr>
          <p:cNvPr id="4100" name="Group 4"/>
          <p:cNvGrpSpPr>
            <a:grpSpLocks/>
          </p:cNvGrpSpPr>
          <p:nvPr/>
        </p:nvGrpSpPr>
        <p:grpSpPr bwMode="auto">
          <a:xfrm>
            <a:off x="-228600" y="-533400"/>
            <a:ext cx="9601200" cy="7391400"/>
            <a:chOff x="0" y="-19"/>
            <a:chExt cx="5760" cy="4377"/>
          </a:xfrm>
        </p:grpSpPr>
        <p:pic>
          <p:nvPicPr>
            <p:cNvPr id="4110"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81" name="WordArt 9"/>
          <p:cNvSpPr>
            <a:spLocks noChangeArrowheads="1" noChangeShapeType="1" noTextEdit="1"/>
          </p:cNvSpPr>
          <p:nvPr/>
        </p:nvSpPr>
        <p:spPr bwMode="auto">
          <a:xfrm>
            <a:off x="457200" y="533400"/>
            <a:ext cx="80010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Hoạt</a:t>
            </a: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r>
              <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Dạy</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hát</a:t>
            </a:r>
            <a:endPar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Đêm</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Trung</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Thu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Nhạc</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lời</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Như</a:t>
            </a:r>
            <a:r>
              <a:rPr lang="en-US" sz="2400" kern="10" dirty="0"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smtClean="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Thạch</a:t>
            </a:r>
            <a:endParaRPr lang="en-US" sz="24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4102" name="Picture 6" descr="141o39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9625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141o39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9625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 descr="141o39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625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14"/>
          <p:cNvGrpSpPr>
            <a:grpSpLocks/>
          </p:cNvGrpSpPr>
          <p:nvPr/>
        </p:nvGrpSpPr>
        <p:grpSpPr bwMode="auto">
          <a:xfrm>
            <a:off x="-228600" y="-533400"/>
            <a:ext cx="9601200" cy="7391400"/>
            <a:chOff x="0" y="-19"/>
            <a:chExt cx="5760" cy="4377"/>
          </a:xfrm>
        </p:grpSpPr>
        <p:pic>
          <p:nvPicPr>
            <p:cNvPr id="4106" name="Picture 1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1741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281"/>
                                        </p:tgtEl>
                                        <p:attrNameLst>
                                          <p:attrName>style.visibility</p:attrName>
                                        </p:attrNameLst>
                                      </p:cBhvr>
                                      <p:to>
                                        <p:strVal val="visible"/>
                                      </p:to>
                                    </p:set>
                                    <p:anim calcmode="lin" valueType="num">
                                      <p:cBhvr additive="base">
                                        <p:cTn id="7" dur="500" fill="hold"/>
                                        <p:tgtEl>
                                          <p:spTgt spid="54281"/>
                                        </p:tgtEl>
                                        <p:attrNameLst>
                                          <p:attrName>ppt_x</p:attrName>
                                        </p:attrNameLst>
                                      </p:cBhvr>
                                      <p:tavLst>
                                        <p:tav tm="0">
                                          <p:val>
                                            <p:strVal val="#ppt_x"/>
                                          </p:val>
                                        </p:tav>
                                        <p:tav tm="100000">
                                          <p:val>
                                            <p:strVal val="#ppt_x"/>
                                          </p:val>
                                        </p:tav>
                                      </p:tavLst>
                                    </p:anim>
                                    <p:anim calcmode="lin" valueType="num">
                                      <p:cBhvr additive="base">
                                        <p:cTn id="8"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2800" dirty="0" smtClean="0">
                <a:solidFill>
                  <a:srgbClr val="0000FF"/>
                </a:solidFill>
              </a:rPr>
              <a:t>TRẺ VẬN ĐỘNG</a:t>
            </a:r>
            <a:br>
              <a:rPr lang="en-US" altLang="en-US" sz="2800" dirty="0" smtClean="0">
                <a:solidFill>
                  <a:srgbClr val="0000FF"/>
                </a:solidFill>
              </a:rPr>
            </a:br>
            <a:r>
              <a:rPr lang="en-US" altLang="en-US" sz="2800" dirty="0" err="1" smtClean="0">
                <a:solidFill>
                  <a:srgbClr val="0000FF"/>
                </a:solidFill>
              </a:rPr>
              <a:t>Lớp</a:t>
            </a:r>
            <a:r>
              <a:rPr lang="en-US" altLang="en-US" sz="2800" dirty="0" smtClean="0">
                <a:solidFill>
                  <a:srgbClr val="0000FF"/>
                </a:solidFill>
              </a:rPr>
              <a:t>, </a:t>
            </a:r>
            <a:r>
              <a:rPr lang="en-US" altLang="en-US" sz="2800" dirty="0" err="1" smtClean="0">
                <a:solidFill>
                  <a:srgbClr val="0000FF"/>
                </a:solidFill>
              </a:rPr>
              <a:t>Tổ</a:t>
            </a:r>
            <a:r>
              <a:rPr lang="en-US" altLang="en-US" sz="2800" dirty="0" smtClean="0">
                <a:solidFill>
                  <a:srgbClr val="0000FF"/>
                </a:solidFill>
              </a:rPr>
              <a:t>, </a:t>
            </a:r>
            <a:r>
              <a:rPr lang="en-US" altLang="en-US" sz="2800" dirty="0" err="1" smtClean="0">
                <a:solidFill>
                  <a:srgbClr val="0000FF"/>
                </a:solidFill>
              </a:rPr>
              <a:t>Nhóm</a:t>
            </a:r>
            <a:r>
              <a:rPr lang="en-US" altLang="en-US" sz="2800" dirty="0" smtClean="0">
                <a:solidFill>
                  <a:srgbClr val="0000FF"/>
                </a:solidFill>
              </a:rPr>
              <a:t>, </a:t>
            </a:r>
            <a:r>
              <a:rPr lang="en-US" altLang="en-US" sz="2800" dirty="0" err="1" smtClean="0">
                <a:solidFill>
                  <a:srgbClr val="0000FF"/>
                </a:solidFill>
              </a:rPr>
              <a:t>Cá</a:t>
            </a:r>
            <a:r>
              <a:rPr lang="en-US" altLang="en-US" sz="2800" dirty="0" smtClean="0">
                <a:solidFill>
                  <a:srgbClr val="0000FF"/>
                </a:solidFill>
              </a:rPr>
              <a:t> </a:t>
            </a:r>
            <a:r>
              <a:rPr lang="en-US" altLang="en-US" sz="2800" dirty="0" err="1" smtClean="0">
                <a:solidFill>
                  <a:srgbClr val="0000FF"/>
                </a:solidFill>
              </a:rPr>
              <a:t>nhân</a:t>
            </a:r>
            <a:endParaRPr lang="en-US" altLang="en-US" sz="2800" dirty="0">
              <a:solidFill>
                <a:srgbClr val="0000FF"/>
              </a:solidFill>
            </a:endParaRPr>
          </a:p>
        </p:txBody>
      </p:sp>
      <p:pic>
        <p:nvPicPr>
          <p:cNvPr id="5124" name="Picture 4" descr="882701pue3vxljwc[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29565">
            <a:off x="304800" y="-76200"/>
            <a:ext cx="7620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882701pue3vxljwc[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29565">
            <a:off x="7772400" y="3429000"/>
            <a:ext cx="7620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036-033-01-102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8100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2.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685800" y="4262437"/>
            <a:ext cx="2209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2.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5708870" y="4248348"/>
            <a:ext cx="22098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sndAc>
      <p:stSnd>
        <p:snd r:embed="rId3" name="suctio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ppt_x"/>
                                          </p:val>
                                        </p:tav>
                                        <p:tav tm="100000">
                                          <p:val>
                                            <p:strVal val="#ppt_x"/>
                                          </p:val>
                                        </p:tav>
                                      </p:tavLst>
                                    </p:anim>
                                    <p:anim calcmode="lin" valueType="num">
                                      <p:cBhvr additive="base">
                                        <p:cTn id="8" dur="5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p:cTn id="13" dur="2000" fill="hold"/>
                                        <p:tgtEl>
                                          <p:spTgt spid="5126"/>
                                        </p:tgtEl>
                                        <p:attrNameLst>
                                          <p:attrName>ppt_w</p:attrName>
                                        </p:attrNameLst>
                                      </p:cBhvr>
                                      <p:tavLst>
                                        <p:tav tm="0">
                                          <p:val>
                                            <p:fltVal val="0"/>
                                          </p:val>
                                        </p:tav>
                                        <p:tav tm="100000">
                                          <p:val>
                                            <p:strVal val="#ppt_w"/>
                                          </p:val>
                                        </p:tav>
                                      </p:tavLst>
                                    </p:anim>
                                    <p:anim calcmode="lin" valueType="num">
                                      <p:cBhvr>
                                        <p:cTn id="14" dur="2000" fill="hold"/>
                                        <p:tgtEl>
                                          <p:spTgt spid="5126"/>
                                        </p:tgtEl>
                                        <p:attrNameLst>
                                          <p:attrName>ppt_h</p:attrName>
                                        </p:attrNameLst>
                                      </p:cBhvr>
                                      <p:tavLst>
                                        <p:tav tm="0">
                                          <p:val>
                                            <p:fltVal val="0"/>
                                          </p:val>
                                        </p:tav>
                                        <p:tav tm="100000">
                                          <p:val>
                                            <p:strVal val="#ppt_h"/>
                                          </p:val>
                                        </p:tav>
                                      </p:tavLst>
                                    </p:anim>
                                    <p:anim calcmode="lin" valueType="num">
                                      <p:cBhvr>
                                        <p:cTn id="15" dur="2000" fill="hold"/>
                                        <p:tgtEl>
                                          <p:spTgt spid="5126"/>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512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applaus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nodeType="clickEffect">
                                  <p:stCondLst>
                                    <p:cond delay="0"/>
                                  </p:stCondLst>
                                  <p:childTnLst>
                                    <p:animRot by="21600000">
                                      <p:cBhvr>
                                        <p:cTn id="20" dur="2000" fill="hold"/>
                                        <p:tgtEl>
                                          <p:spTgt spid="51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66579" fill="hold"/>
                                        <p:tgtEl>
                                          <p:spTgt spid="9"/>
                                        </p:tgtEl>
                                      </p:cBhvr>
                                    </p:cmd>
                                  </p:childTnLst>
                                </p:cTn>
                              </p:par>
                            </p:childTnLst>
                          </p:cTn>
                        </p:par>
                      </p:childTnLst>
                    </p:cTn>
                  </p:par>
                </p:childTnLst>
              </p:cTn>
              <p:nextCondLst>
                <p:cond evt="onClick" delay="0">
                  <p:tgtEl>
                    <p:spTgt spid="9"/>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6579" fill="hold"/>
                                        <p:tgtEl>
                                          <p:spTgt spid="10"/>
                                        </p:tgtEl>
                                      </p:cBhvr>
                                    </p:cmd>
                                  </p:childTnLst>
                                </p:cTn>
                              </p:par>
                            </p:childTnLst>
                          </p:cTn>
                        </p:par>
                      </p:childTnLst>
                    </p:cTn>
                  </p:par>
                </p:childTnLst>
              </p:cTn>
              <p:nextCondLst>
                <p:cond evt="onClick" delay="0">
                  <p:tgtEl>
                    <p:spTgt spid="10"/>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i="1" dirty="0" err="1">
                <a:solidFill>
                  <a:srgbClr val="FF0000"/>
                </a:solidFill>
              </a:rPr>
              <a:t>Bé</a:t>
            </a:r>
            <a:r>
              <a:rPr lang="en-US" altLang="en-US" sz="2800" i="1" dirty="0">
                <a:solidFill>
                  <a:srgbClr val="FF0000"/>
                </a:solidFill>
              </a:rPr>
              <a:t> </a:t>
            </a:r>
            <a:r>
              <a:rPr lang="en-US" altLang="en-US" sz="2800" i="1" dirty="0" err="1">
                <a:solidFill>
                  <a:srgbClr val="FF0000"/>
                </a:solidFill>
              </a:rPr>
              <a:t>lắng</a:t>
            </a:r>
            <a:r>
              <a:rPr lang="en-US" altLang="en-US" sz="2800" i="1" dirty="0">
                <a:solidFill>
                  <a:srgbClr val="FF0000"/>
                </a:solidFill>
              </a:rPr>
              <a:t> </a:t>
            </a:r>
            <a:r>
              <a:rPr lang="en-US" altLang="en-US" sz="2800" i="1" dirty="0" err="1">
                <a:solidFill>
                  <a:srgbClr val="FF0000"/>
                </a:solidFill>
              </a:rPr>
              <a:t>nghe</a:t>
            </a:r>
            <a:r>
              <a:rPr lang="en-US" altLang="en-US" sz="2800" i="1" dirty="0">
                <a:solidFill>
                  <a:srgbClr val="FF0000"/>
                </a:solidFill>
              </a:rPr>
              <a:t> </a:t>
            </a:r>
            <a:r>
              <a:rPr lang="en-US" altLang="en-US" sz="2800" i="1" dirty="0" err="1">
                <a:solidFill>
                  <a:srgbClr val="FF0000"/>
                </a:solidFill>
              </a:rPr>
              <a:t>bài</a:t>
            </a:r>
            <a:r>
              <a:rPr lang="en-US" altLang="en-US" sz="2800" i="1" dirty="0">
                <a:solidFill>
                  <a:srgbClr val="FF0000"/>
                </a:solidFill>
              </a:rPr>
              <a:t> </a:t>
            </a:r>
            <a:r>
              <a:rPr lang="en-US" altLang="en-US" sz="2800" i="1" dirty="0" err="1">
                <a:solidFill>
                  <a:srgbClr val="FF0000"/>
                </a:solidFill>
              </a:rPr>
              <a:t>hát</a:t>
            </a:r>
            <a:r>
              <a:rPr lang="en-US" altLang="en-US" sz="2800" i="1" dirty="0">
                <a:solidFill>
                  <a:srgbClr val="FF0000"/>
                </a:solidFill>
              </a:rPr>
              <a:t> “</a:t>
            </a:r>
            <a:r>
              <a:rPr lang="en-US" altLang="en-US" sz="2800" i="1" dirty="0" err="1">
                <a:solidFill>
                  <a:srgbClr val="FF0000"/>
                </a:solidFill>
              </a:rPr>
              <a:t>Đêm</a:t>
            </a:r>
            <a:r>
              <a:rPr lang="en-US" altLang="en-US" sz="2800" i="1" dirty="0">
                <a:solidFill>
                  <a:srgbClr val="FF0000"/>
                </a:solidFill>
              </a:rPr>
              <a:t> </a:t>
            </a:r>
            <a:r>
              <a:rPr lang="en-US" altLang="en-US" sz="2800" i="1" dirty="0" err="1">
                <a:solidFill>
                  <a:srgbClr val="FF0000"/>
                </a:solidFill>
              </a:rPr>
              <a:t>Trung</a:t>
            </a:r>
            <a:r>
              <a:rPr lang="en-US" altLang="en-US" sz="2800" i="1" dirty="0">
                <a:solidFill>
                  <a:srgbClr val="FF0000"/>
                </a:solidFill>
              </a:rPr>
              <a:t> Thu”.</a:t>
            </a:r>
          </a:p>
        </p:txBody>
      </p:sp>
      <p:sp>
        <p:nvSpPr>
          <p:cNvPr id="6147" name="Rectangle 3"/>
          <p:cNvSpPr>
            <a:spLocks noGrp="1" noChangeArrowheads="1"/>
          </p:cNvSpPr>
          <p:nvPr>
            <p:ph type="body" idx="1"/>
          </p:nvPr>
        </p:nvSpPr>
        <p:spPr>
          <a:xfrm>
            <a:off x="381000" y="2057400"/>
            <a:ext cx="8229600" cy="4525963"/>
          </a:xfrm>
        </p:spPr>
        <p:txBody>
          <a:bodyPr/>
          <a:lstStyle/>
          <a:p>
            <a:pPr>
              <a:buFontTx/>
              <a:buNone/>
            </a:pPr>
            <a:endParaRPr lang="en-US" altLang="en-US" sz="2800"/>
          </a:p>
          <a:p>
            <a:endParaRPr lang="en-US" altLang="en-US" sz="2800" i="1"/>
          </a:p>
          <a:p>
            <a:endParaRPr lang="en-US" altLang="en-US" sz="2800" i="1"/>
          </a:p>
        </p:txBody>
      </p:sp>
      <p:pic>
        <p:nvPicPr>
          <p:cNvPr id="6148" name="Picture 4" descr="Gach chan 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8001000" cy="4968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882701pue3vxljwc[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29565">
            <a:off x="304800" y="-76200"/>
            <a:ext cx="7620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007091001314791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93426">
            <a:off x="6629400" y="1905000"/>
            <a:ext cx="1752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882701pue3vxljwc[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2000"/>
            <a:ext cx="838200" cy="1971675"/>
          </a:xfrm>
          <a:prstGeom prst="rect">
            <a:avLst/>
          </a:prstGeom>
          <a:noFill/>
          <a:extLst>
            <a:ext uri="{909E8E84-426E-40DD-AFC4-6F175D3DCCD1}">
              <a14:hiddenFill xmlns:a14="http://schemas.microsoft.com/office/drawing/2010/main">
                <a:solidFill>
                  <a:srgbClr val="FFFFFF"/>
                </a:solidFill>
              </a14:hiddenFill>
            </a:ext>
          </a:extLst>
        </p:spPr>
      </p:pic>
      <p:sp>
        <p:nvSpPr>
          <p:cNvPr id="6152" name="AutoShape 8">
            <a:hlinkClick r:id="rId7" action="ppaction://program" highlightClick="1"/>
          </p:cNvPr>
          <p:cNvSpPr>
            <a:spLocks noChangeArrowheads="1"/>
          </p:cNvSpPr>
          <p:nvPr/>
        </p:nvSpPr>
        <p:spPr bwMode="auto">
          <a:xfrm>
            <a:off x="8458200" y="6096000"/>
            <a:ext cx="457200" cy="4572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blinds/>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162800"/>
          </a:xfrm>
        </p:spPr>
        <p:txBody>
          <a:bodyPr/>
          <a:lstStyle/>
          <a:p>
            <a:r>
              <a:rPr lang="en-US" altLang="en-US" sz="2800" dirty="0"/>
              <a:t> </a:t>
            </a:r>
            <a:r>
              <a:rPr lang="en-US" altLang="en-US" sz="2800" dirty="0" smtClean="0"/>
              <a:t>“</a:t>
            </a:r>
            <a:r>
              <a:rPr lang="en-US" altLang="en-US" sz="2800" b="1" dirty="0" err="1">
                <a:solidFill>
                  <a:srgbClr val="0000FF"/>
                </a:solidFill>
              </a:rPr>
              <a:t>Rước</a:t>
            </a:r>
            <a:r>
              <a:rPr lang="en-US" altLang="en-US" sz="2800" b="1" dirty="0">
                <a:solidFill>
                  <a:srgbClr val="0000FF"/>
                </a:solidFill>
              </a:rPr>
              <a:t> </a:t>
            </a:r>
            <a:r>
              <a:rPr lang="en-US" altLang="en-US" sz="2800" b="1" dirty="0" err="1">
                <a:solidFill>
                  <a:srgbClr val="0000FF"/>
                </a:solidFill>
              </a:rPr>
              <a:t>đèn</a:t>
            </a:r>
            <a:r>
              <a:rPr lang="en-US" altLang="en-US" sz="2800" b="1" dirty="0">
                <a:solidFill>
                  <a:srgbClr val="0000FF"/>
                </a:solidFill>
              </a:rPr>
              <a:t> </a:t>
            </a:r>
            <a:r>
              <a:rPr lang="en-US" altLang="en-US" sz="2800" b="1" dirty="0" err="1">
                <a:solidFill>
                  <a:srgbClr val="0000FF"/>
                </a:solidFill>
              </a:rPr>
              <a:t>dưới</a:t>
            </a:r>
            <a:r>
              <a:rPr lang="en-US" altLang="en-US" sz="2800" b="1" dirty="0">
                <a:solidFill>
                  <a:srgbClr val="0000FF"/>
                </a:solidFill>
              </a:rPr>
              <a:t> </a:t>
            </a:r>
            <a:r>
              <a:rPr lang="en-US" altLang="en-US" sz="2800" b="1" dirty="0" err="1">
                <a:solidFill>
                  <a:srgbClr val="0000FF"/>
                </a:solidFill>
              </a:rPr>
              <a:t>ánh</a:t>
            </a:r>
            <a:r>
              <a:rPr lang="en-US" altLang="en-US" sz="2800" b="1" dirty="0">
                <a:solidFill>
                  <a:srgbClr val="0000FF"/>
                </a:solidFill>
              </a:rPr>
              <a:t> </a:t>
            </a:r>
            <a:r>
              <a:rPr lang="en-US" altLang="en-US" sz="2800" b="1" dirty="0" err="1">
                <a:solidFill>
                  <a:srgbClr val="0000FF"/>
                </a:solidFill>
              </a:rPr>
              <a:t>trăng</a:t>
            </a:r>
            <a:r>
              <a:rPr lang="en-US" altLang="en-US" sz="2800" b="1" dirty="0">
                <a:solidFill>
                  <a:srgbClr val="0000FF"/>
                </a:solidFill>
              </a:rPr>
              <a:t>”</a:t>
            </a:r>
            <a:r>
              <a:rPr lang="en-US" altLang="en-US" sz="2800" dirty="0"/>
              <a:t> </a:t>
            </a:r>
            <a:r>
              <a:rPr lang="en-US" altLang="en-US" sz="2800" dirty="0" err="1"/>
              <a:t>của</a:t>
            </a:r>
            <a:r>
              <a:rPr lang="en-US" altLang="en-US" sz="2800" dirty="0"/>
              <a:t> </a:t>
            </a:r>
            <a:r>
              <a:rPr lang="en-US" altLang="en-US" sz="2800" dirty="0" err="1"/>
              <a:t>Phạm</a:t>
            </a:r>
            <a:r>
              <a:rPr lang="en-US" altLang="en-US" sz="2800" dirty="0"/>
              <a:t> </a:t>
            </a:r>
            <a:r>
              <a:rPr lang="en-US" altLang="en-US" sz="2800" dirty="0" err="1"/>
              <a:t>Tuyên</a:t>
            </a:r>
            <a:r>
              <a:rPr lang="en-US" altLang="en-US" sz="2800" dirty="0"/>
              <a:t>.</a:t>
            </a:r>
          </a:p>
        </p:txBody>
      </p:sp>
      <p:pic>
        <p:nvPicPr>
          <p:cNvPr id="8197" name="Picture 5" descr="bui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2486025" cy="19002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hot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096000"/>
            <a:ext cx="6858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LOWERS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1288" y="762000"/>
            <a:ext cx="1382712" cy="121920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9"/>
          <p:cNvSpPr>
            <a:spLocks noGrp="1" noChangeArrowheads="1"/>
          </p:cNvSpPr>
          <p:nvPr>
            <p:ph type="body" idx="1"/>
          </p:nvPr>
        </p:nvSpPr>
        <p:spPr>
          <a:xfrm>
            <a:off x="457200" y="608806"/>
            <a:ext cx="8229600" cy="4525963"/>
          </a:xfrm>
        </p:spPr>
        <p:txBody>
          <a:bodyPr/>
          <a:lstStyle/>
          <a:p>
            <a:r>
              <a:rPr lang="en-US" altLang="en-US" dirty="0" smtClean="0"/>
              <a:t>                            </a:t>
            </a:r>
            <a:r>
              <a:rPr lang="en-US" altLang="en-US" dirty="0" err="1" smtClean="0"/>
              <a:t>Nghe</a:t>
            </a:r>
            <a:r>
              <a:rPr lang="en-US" altLang="en-US" dirty="0" smtClean="0"/>
              <a:t> </a:t>
            </a:r>
            <a:r>
              <a:rPr lang="en-US" altLang="en-US" dirty="0" err="1" smtClean="0"/>
              <a:t>hát</a:t>
            </a:r>
            <a:r>
              <a:rPr lang="en-US" altLang="en-US" dirty="0" smtClean="0"/>
              <a:t>:</a:t>
            </a:r>
            <a:endParaRPr lang="en-US" altLang="en-US" dirty="0"/>
          </a:p>
        </p:txBody>
      </p:sp>
      <p:pic>
        <p:nvPicPr>
          <p:cNvPr id="8202" name="Picture 10" descr="vtc_20110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609600"/>
            <a:ext cx="3124200" cy="2262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rd"/>
    <p:sndAc>
      <p:stSnd>
        <p:snd r:embed="rId2"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nodeType="clickEffect">
                                  <p:stCondLst>
                                    <p:cond delay="0"/>
                                  </p:stCondLst>
                                  <p:childTnLst>
                                    <p:animEffect transition="out" filter="strips(downLeft)">
                                      <p:cBhvr>
                                        <p:cTn id="6" dur="5000"/>
                                        <p:tgtEl>
                                          <p:spTgt spid="8197"/>
                                        </p:tgtEl>
                                      </p:cBhvr>
                                    </p:animEffect>
                                    <p:set>
                                      <p:cBhvr>
                                        <p:cTn id="7" dur="1" fill="hold">
                                          <p:stCondLst>
                                            <p:cond delay="4999"/>
                                          </p:stCondLst>
                                        </p:cTn>
                                        <p:tgtEl>
                                          <p:spTgt spid="819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0" tmFilter="0, 0; .2, .5; .8, .5; 1, 0"/>
                                        <p:tgtEl>
                                          <p:spTgt spid="8198"/>
                                        </p:tgtEl>
                                      </p:cBhvr>
                                    </p:animEffect>
                                    <p:animScale>
                                      <p:cBhvr>
                                        <p:cTn id="12" dur="2500" autoRev="1" fill="hold"/>
                                        <p:tgtEl>
                                          <p:spTgt spid="8198"/>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wheel(4)">
                                      <p:cBhvr>
                                        <p:cTn id="17" dur="3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80">
          <a:fgClr>
            <a:schemeClr val="bg1"/>
          </a:fgClr>
          <a:bgClr>
            <a:schemeClr val="accent2"/>
          </a:bgClr>
        </a:patt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8229600" cy="4495800"/>
          </a:xfrm>
        </p:spPr>
        <p:txBody>
          <a:bodyPr/>
          <a:lstStyle/>
          <a:p>
            <a:r>
              <a:rPr lang="en-US" altLang="en-US" sz="2400" dirty="0" smtClean="0">
                <a:solidFill>
                  <a:srgbClr val="990099"/>
                </a:solidFill>
              </a:rPr>
              <a:t>HOẠT ĐỘNG 3: </a:t>
            </a:r>
            <a:r>
              <a:rPr lang="en-US" altLang="en-US" sz="2400" dirty="0" err="1" smtClean="0">
                <a:solidFill>
                  <a:srgbClr val="990099"/>
                </a:solidFill>
              </a:rPr>
              <a:t>Trò</a:t>
            </a:r>
            <a:r>
              <a:rPr lang="en-US" altLang="en-US" sz="2400" dirty="0" smtClean="0">
                <a:solidFill>
                  <a:srgbClr val="990099"/>
                </a:solidFill>
              </a:rPr>
              <a:t> </a:t>
            </a:r>
            <a:r>
              <a:rPr lang="en-US" altLang="en-US" sz="2400" dirty="0" err="1">
                <a:solidFill>
                  <a:srgbClr val="990099"/>
                </a:solidFill>
              </a:rPr>
              <a:t>chơi</a:t>
            </a:r>
            <a:r>
              <a:rPr lang="en-US" altLang="en-US" sz="2400" dirty="0">
                <a:solidFill>
                  <a:srgbClr val="990099"/>
                </a:solidFill>
              </a:rPr>
              <a:t> </a:t>
            </a:r>
            <a:r>
              <a:rPr lang="en-US" altLang="en-US" sz="2400" dirty="0">
                <a:solidFill>
                  <a:srgbClr val="0000FF"/>
                </a:solidFill>
              </a:rPr>
              <a:t>“Ai </a:t>
            </a:r>
            <a:r>
              <a:rPr lang="en-US" altLang="en-US" sz="2400" dirty="0" err="1">
                <a:solidFill>
                  <a:srgbClr val="0000FF"/>
                </a:solidFill>
              </a:rPr>
              <a:t>nhanh</a:t>
            </a:r>
            <a:r>
              <a:rPr lang="en-US" altLang="en-US" sz="2400" dirty="0">
                <a:solidFill>
                  <a:srgbClr val="0000FF"/>
                </a:solidFill>
              </a:rPr>
              <a:t> </a:t>
            </a:r>
            <a:r>
              <a:rPr lang="en-US" altLang="en-US" sz="2400" dirty="0" err="1">
                <a:solidFill>
                  <a:srgbClr val="0000FF"/>
                </a:solidFill>
              </a:rPr>
              <a:t>nhất</a:t>
            </a:r>
            <a:r>
              <a:rPr lang="en-US" altLang="en-US" sz="2400" dirty="0">
                <a:solidFill>
                  <a:srgbClr val="0000FF"/>
                </a:solidFill>
              </a:rPr>
              <a:t>”</a:t>
            </a:r>
            <a:r>
              <a:rPr lang="en-US" altLang="en-US" sz="2400" dirty="0">
                <a:solidFill>
                  <a:srgbClr val="990099"/>
                </a:solidFill>
              </a:rPr>
              <a:t/>
            </a:r>
            <a:br>
              <a:rPr lang="en-US" altLang="en-US" sz="2400" dirty="0">
                <a:solidFill>
                  <a:srgbClr val="990099"/>
                </a:solidFill>
              </a:rPr>
            </a:br>
            <a:r>
              <a:rPr lang="en-US" altLang="en-US" sz="2400" dirty="0" err="1">
                <a:solidFill>
                  <a:srgbClr val="990099"/>
                </a:solidFill>
              </a:rPr>
              <a:t>cô</a:t>
            </a:r>
            <a:r>
              <a:rPr lang="en-US" altLang="en-US" sz="2400" dirty="0">
                <a:solidFill>
                  <a:srgbClr val="990099"/>
                </a:solidFill>
              </a:rPr>
              <a:t> </a:t>
            </a:r>
            <a:r>
              <a:rPr lang="en-US" altLang="en-US" sz="2400" dirty="0" err="1">
                <a:solidFill>
                  <a:srgbClr val="990099"/>
                </a:solidFill>
              </a:rPr>
              <a:t>giải</a:t>
            </a:r>
            <a:r>
              <a:rPr lang="en-US" altLang="en-US" sz="2400" dirty="0">
                <a:solidFill>
                  <a:srgbClr val="990099"/>
                </a:solidFill>
              </a:rPr>
              <a:t> </a:t>
            </a:r>
            <a:r>
              <a:rPr lang="en-US" altLang="en-US" sz="2400" dirty="0" err="1">
                <a:solidFill>
                  <a:srgbClr val="990099"/>
                </a:solidFill>
              </a:rPr>
              <a:t>thích</a:t>
            </a:r>
            <a:r>
              <a:rPr lang="en-US" altLang="en-US" sz="2400" dirty="0">
                <a:solidFill>
                  <a:srgbClr val="990099"/>
                </a:solidFill>
              </a:rPr>
              <a:t> </a:t>
            </a:r>
            <a:r>
              <a:rPr lang="en-US" altLang="en-US" sz="2400" dirty="0" err="1">
                <a:solidFill>
                  <a:srgbClr val="990099"/>
                </a:solidFill>
              </a:rPr>
              <a:t>cách</a:t>
            </a:r>
            <a:r>
              <a:rPr lang="en-US" altLang="en-US" sz="2400" dirty="0">
                <a:solidFill>
                  <a:srgbClr val="990099"/>
                </a:solidFill>
              </a:rPr>
              <a:t> </a:t>
            </a:r>
            <a:r>
              <a:rPr lang="en-US" altLang="en-US" sz="2400" dirty="0" err="1">
                <a:solidFill>
                  <a:srgbClr val="990099"/>
                </a:solidFill>
              </a:rPr>
              <a:t>chơi</a:t>
            </a:r>
            <a:r>
              <a:rPr lang="en-US" altLang="en-US" sz="2400" dirty="0">
                <a:solidFill>
                  <a:srgbClr val="990099"/>
                </a:solidFill>
              </a:rPr>
              <a:t>, </a:t>
            </a:r>
            <a:r>
              <a:rPr lang="en-US" altLang="en-US" sz="2400" dirty="0" err="1">
                <a:solidFill>
                  <a:srgbClr val="990099"/>
                </a:solidFill>
              </a:rPr>
              <a:t>luật</a:t>
            </a:r>
            <a:r>
              <a:rPr lang="en-US" altLang="en-US" sz="2400" dirty="0">
                <a:solidFill>
                  <a:srgbClr val="990099"/>
                </a:solidFill>
              </a:rPr>
              <a:t> </a:t>
            </a:r>
            <a:r>
              <a:rPr lang="en-US" altLang="en-US" sz="2400" dirty="0" err="1">
                <a:solidFill>
                  <a:srgbClr val="990099"/>
                </a:solidFill>
              </a:rPr>
              <a:t>chơi</a:t>
            </a:r>
            <a:r>
              <a:rPr lang="en-US" altLang="en-US" sz="2400" dirty="0" smtClean="0">
                <a:solidFill>
                  <a:srgbClr val="990099"/>
                </a:solidFill>
              </a:rPr>
              <a:t>.</a:t>
            </a:r>
            <a:br>
              <a:rPr lang="en-US" altLang="en-US" sz="2400" dirty="0" smtClean="0">
                <a:solidFill>
                  <a:srgbClr val="990099"/>
                </a:solidFill>
              </a:rPr>
            </a:br>
            <a:r>
              <a:rPr lang="en-US" altLang="en-US" sz="2400" dirty="0">
                <a:solidFill>
                  <a:srgbClr val="990099"/>
                </a:solidFill>
              </a:rPr>
              <a:t/>
            </a:r>
            <a:br>
              <a:rPr lang="en-US" altLang="en-US" sz="2400" dirty="0">
                <a:solidFill>
                  <a:srgbClr val="990099"/>
                </a:solidFill>
              </a:rPr>
            </a:br>
            <a:r>
              <a:rPr lang="en-US" altLang="en-US" sz="2800" dirty="0" err="1">
                <a:solidFill>
                  <a:srgbClr val="FF9900"/>
                </a:solidFill>
              </a:rPr>
              <a:t>Cô</a:t>
            </a:r>
            <a:r>
              <a:rPr lang="en-US" altLang="en-US" sz="2800" dirty="0">
                <a:solidFill>
                  <a:srgbClr val="FF9900"/>
                </a:solidFill>
              </a:rPr>
              <a:t> </a:t>
            </a:r>
            <a:r>
              <a:rPr lang="en-US" altLang="en-US" sz="2800" dirty="0" err="1">
                <a:solidFill>
                  <a:srgbClr val="FF9900"/>
                </a:solidFill>
              </a:rPr>
              <a:t>đặt</a:t>
            </a:r>
            <a:r>
              <a:rPr lang="en-US" altLang="en-US" sz="2800" dirty="0">
                <a:solidFill>
                  <a:srgbClr val="FF9900"/>
                </a:solidFill>
              </a:rPr>
              <a:t> </a:t>
            </a:r>
            <a:r>
              <a:rPr lang="en-US" altLang="en-US" sz="2800" dirty="0" err="1">
                <a:solidFill>
                  <a:srgbClr val="FF9900"/>
                </a:solidFill>
              </a:rPr>
              <a:t>trên</a:t>
            </a:r>
            <a:r>
              <a:rPr lang="en-US" altLang="en-US" sz="2800" dirty="0">
                <a:solidFill>
                  <a:srgbClr val="FF9900"/>
                </a:solidFill>
              </a:rPr>
              <a:t> </a:t>
            </a:r>
            <a:r>
              <a:rPr lang="en-US" altLang="en-US" sz="2800" dirty="0" err="1">
                <a:solidFill>
                  <a:srgbClr val="FF9900"/>
                </a:solidFill>
              </a:rPr>
              <a:t>nền</a:t>
            </a:r>
            <a:r>
              <a:rPr lang="en-US" altLang="en-US" sz="2800" dirty="0">
                <a:solidFill>
                  <a:srgbClr val="FF9900"/>
                </a:solidFill>
              </a:rPr>
              <a:t> </a:t>
            </a:r>
            <a:r>
              <a:rPr lang="en-US" altLang="en-US" sz="2800" dirty="0" err="1">
                <a:solidFill>
                  <a:srgbClr val="FF9900"/>
                </a:solidFill>
              </a:rPr>
              <a:t>nhà</a:t>
            </a:r>
            <a:r>
              <a:rPr lang="en-US" altLang="en-US" sz="2800" dirty="0">
                <a:solidFill>
                  <a:srgbClr val="FF9900"/>
                </a:solidFill>
              </a:rPr>
              <a:t> 5 </a:t>
            </a:r>
            <a:r>
              <a:rPr lang="en-US" altLang="en-US" sz="2800" dirty="0" err="1">
                <a:solidFill>
                  <a:srgbClr val="FF9900"/>
                </a:solidFill>
              </a:rPr>
              <a:t>vòng</a:t>
            </a:r>
            <a:r>
              <a:rPr lang="en-US" altLang="en-US" sz="2800" dirty="0">
                <a:solidFill>
                  <a:srgbClr val="FF9900"/>
                </a:solidFill>
              </a:rPr>
              <a:t> </a:t>
            </a:r>
            <a:r>
              <a:rPr lang="en-US" altLang="en-US" sz="2800" dirty="0" err="1">
                <a:solidFill>
                  <a:srgbClr val="FF9900"/>
                </a:solidFill>
              </a:rPr>
              <a:t>tròn</a:t>
            </a:r>
            <a:r>
              <a:rPr lang="en-US" altLang="en-US" sz="2800" dirty="0">
                <a:solidFill>
                  <a:srgbClr val="FF9900"/>
                </a:solidFill>
              </a:rPr>
              <a:t>, </a:t>
            </a:r>
            <a:r>
              <a:rPr lang="en-US" altLang="en-US" sz="2800" dirty="0" err="1">
                <a:solidFill>
                  <a:srgbClr val="FF9900"/>
                </a:solidFill>
              </a:rPr>
              <a:t>chọn</a:t>
            </a:r>
            <a:r>
              <a:rPr lang="en-US" altLang="en-US" sz="2800" dirty="0">
                <a:solidFill>
                  <a:srgbClr val="FF9900"/>
                </a:solidFill>
              </a:rPr>
              <a:t> 6,7 </a:t>
            </a:r>
            <a:r>
              <a:rPr lang="en-US" altLang="en-US" sz="2800" dirty="0" err="1">
                <a:solidFill>
                  <a:srgbClr val="FF9900"/>
                </a:solidFill>
              </a:rPr>
              <a:t>trẻ</a:t>
            </a:r>
            <a:r>
              <a:rPr lang="en-US" altLang="en-US" sz="2800" dirty="0">
                <a:solidFill>
                  <a:srgbClr val="FF9900"/>
                </a:solidFill>
              </a:rPr>
              <a:t> </a:t>
            </a:r>
            <a:r>
              <a:rPr lang="en-US" altLang="en-US" sz="2800" dirty="0" err="1">
                <a:solidFill>
                  <a:srgbClr val="FF9900"/>
                </a:solidFill>
              </a:rPr>
              <a:t>đứng</a:t>
            </a:r>
            <a:r>
              <a:rPr lang="en-US" altLang="en-US" sz="2800" dirty="0">
                <a:solidFill>
                  <a:srgbClr val="FF9900"/>
                </a:solidFill>
              </a:rPr>
              <a:t> </a:t>
            </a:r>
            <a:r>
              <a:rPr lang="en-US" altLang="en-US" sz="2800" dirty="0" err="1">
                <a:solidFill>
                  <a:srgbClr val="FF9900"/>
                </a:solidFill>
              </a:rPr>
              <a:t>xung</a:t>
            </a:r>
            <a:r>
              <a:rPr lang="en-US" altLang="en-US" sz="2800" dirty="0">
                <a:solidFill>
                  <a:srgbClr val="FF9900"/>
                </a:solidFill>
              </a:rPr>
              <a:t> </a:t>
            </a:r>
            <a:r>
              <a:rPr lang="en-US" altLang="en-US" sz="2800" dirty="0" err="1">
                <a:solidFill>
                  <a:srgbClr val="FF9900"/>
                </a:solidFill>
              </a:rPr>
              <a:t>quanh</a:t>
            </a:r>
            <a:r>
              <a:rPr lang="en-US" altLang="en-US" sz="2800" dirty="0">
                <a:solidFill>
                  <a:srgbClr val="FF9900"/>
                </a:solidFill>
              </a:rPr>
              <a:t> 5 </a:t>
            </a:r>
            <a:r>
              <a:rPr lang="en-US" altLang="en-US" sz="2800" dirty="0" err="1">
                <a:solidFill>
                  <a:srgbClr val="FF9900"/>
                </a:solidFill>
              </a:rPr>
              <a:t>vòng,khi</a:t>
            </a:r>
            <a:r>
              <a:rPr lang="en-US" altLang="en-US" sz="2800" dirty="0">
                <a:solidFill>
                  <a:srgbClr val="FF9900"/>
                </a:solidFill>
              </a:rPr>
              <a:t> </a:t>
            </a:r>
            <a:r>
              <a:rPr lang="en-US" altLang="en-US" sz="2800" dirty="0" err="1">
                <a:solidFill>
                  <a:srgbClr val="FF9900"/>
                </a:solidFill>
              </a:rPr>
              <a:t>nào</a:t>
            </a:r>
            <a:r>
              <a:rPr lang="en-US" altLang="en-US" sz="2800" dirty="0">
                <a:solidFill>
                  <a:srgbClr val="FF9900"/>
                </a:solidFill>
              </a:rPr>
              <a:t> </a:t>
            </a:r>
            <a:r>
              <a:rPr lang="en-US" altLang="en-US" sz="2800" dirty="0" err="1">
                <a:solidFill>
                  <a:srgbClr val="FF9900"/>
                </a:solidFill>
              </a:rPr>
              <a:t>cô</a:t>
            </a:r>
            <a:r>
              <a:rPr lang="en-US" altLang="en-US" sz="2800" dirty="0">
                <a:solidFill>
                  <a:srgbClr val="FF9900"/>
                </a:solidFill>
              </a:rPr>
              <a:t> </a:t>
            </a:r>
            <a:r>
              <a:rPr lang="en-US" altLang="en-US" sz="2800" dirty="0" err="1">
                <a:solidFill>
                  <a:srgbClr val="FF9900"/>
                </a:solidFill>
              </a:rPr>
              <a:t>hát</a:t>
            </a:r>
            <a:r>
              <a:rPr lang="en-US" altLang="en-US" sz="2800" dirty="0">
                <a:solidFill>
                  <a:srgbClr val="FF9900"/>
                </a:solidFill>
              </a:rPr>
              <a:t> </a:t>
            </a:r>
            <a:r>
              <a:rPr lang="en-US" altLang="en-US" sz="2800" dirty="0" err="1">
                <a:solidFill>
                  <a:srgbClr val="FF9900"/>
                </a:solidFill>
              </a:rPr>
              <a:t>nhỏ</a:t>
            </a:r>
            <a:r>
              <a:rPr lang="en-US" altLang="en-US" sz="2800" dirty="0">
                <a:solidFill>
                  <a:srgbClr val="FF9900"/>
                </a:solidFill>
              </a:rPr>
              <a:t>, </a:t>
            </a:r>
            <a:r>
              <a:rPr lang="en-US" altLang="en-US" sz="2800" dirty="0" err="1">
                <a:solidFill>
                  <a:srgbClr val="FF9900"/>
                </a:solidFill>
              </a:rPr>
              <a:t>chậm</a:t>
            </a:r>
            <a:r>
              <a:rPr lang="en-US" altLang="en-US" sz="2800" dirty="0">
                <a:solidFill>
                  <a:srgbClr val="FF9900"/>
                </a:solidFill>
              </a:rPr>
              <a:t> </a:t>
            </a:r>
            <a:r>
              <a:rPr lang="en-US" altLang="en-US" sz="2800" dirty="0" err="1">
                <a:solidFill>
                  <a:srgbClr val="FF9900"/>
                </a:solidFill>
              </a:rPr>
              <a:t>thì</a:t>
            </a:r>
            <a:r>
              <a:rPr lang="en-US" altLang="en-US" sz="2800" dirty="0">
                <a:solidFill>
                  <a:srgbClr val="FF9900"/>
                </a:solidFill>
              </a:rPr>
              <a:t> </a:t>
            </a:r>
            <a:r>
              <a:rPr lang="en-US" altLang="en-US" sz="2800" dirty="0" err="1">
                <a:solidFill>
                  <a:srgbClr val="FF9900"/>
                </a:solidFill>
              </a:rPr>
              <a:t>trẻ</a:t>
            </a:r>
            <a:r>
              <a:rPr lang="en-US" altLang="en-US" sz="2800" dirty="0">
                <a:solidFill>
                  <a:srgbClr val="FF9900"/>
                </a:solidFill>
              </a:rPr>
              <a:t> </a:t>
            </a:r>
            <a:r>
              <a:rPr lang="en-US" altLang="en-US" sz="2800" dirty="0" err="1">
                <a:solidFill>
                  <a:srgbClr val="FF9900"/>
                </a:solidFill>
              </a:rPr>
              <a:t>đi</a:t>
            </a:r>
            <a:r>
              <a:rPr lang="en-US" altLang="en-US" sz="2800" dirty="0">
                <a:solidFill>
                  <a:srgbClr val="FF9900"/>
                </a:solidFill>
              </a:rPr>
              <a:t> </a:t>
            </a:r>
            <a:r>
              <a:rPr lang="en-US" altLang="en-US" sz="2800" dirty="0" err="1">
                <a:solidFill>
                  <a:srgbClr val="FF9900"/>
                </a:solidFill>
              </a:rPr>
              <a:t>ngoài</a:t>
            </a:r>
            <a:r>
              <a:rPr lang="en-US" altLang="en-US" sz="2800" dirty="0">
                <a:solidFill>
                  <a:srgbClr val="FF9900"/>
                </a:solidFill>
              </a:rPr>
              <a:t> </a:t>
            </a:r>
            <a:r>
              <a:rPr lang="en-US" altLang="en-US" sz="2800" dirty="0" err="1">
                <a:solidFill>
                  <a:srgbClr val="FF9900"/>
                </a:solidFill>
              </a:rPr>
              <a:t>vòng</a:t>
            </a:r>
            <a:r>
              <a:rPr lang="en-US" altLang="en-US" sz="2800" dirty="0">
                <a:solidFill>
                  <a:srgbClr val="FF9900"/>
                </a:solidFill>
              </a:rPr>
              <a:t> </a:t>
            </a:r>
            <a:r>
              <a:rPr lang="en-US" altLang="en-US" sz="2800" dirty="0" err="1">
                <a:solidFill>
                  <a:srgbClr val="FF9900"/>
                </a:solidFill>
              </a:rPr>
              <a:t>tròn</a:t>
            </a:r>
            <a:r>
              <a:rPr lang="en-US" altLang="en-US" sz="2800" dirty="0">
                <a:solidFill>
                  <a:srgbClr val="FF9900"/>
                </a:solidFill>
              </a:rPr>
              <a:t>, </a:t>
            </a:r>
            <a:r>
              <a:rPr lang="en-US" altLang="en-US" sz="2800" dirty="0" err="1">
                <a:solidFill>
                  <a:srgbClr val="FF9900"/>
                </a:solidFill>
              </a:rPr>
              <a:t>khi</a:t>
            </a:r>
            <a:r>
              <a:rPr lang="en-US" altLang="en-US" sz="2800" dirty="0">
                <a:solidFill>
                  <a:srgbClr val="FF9900"/>
                </a:solidFill>
              </a:rPr>
              <a:t> </a:t>
            </a:r>
            <a:r>
              <a:rPr lang="en-US" altLang="en-US" sz="2800" dirty="0" err="1">
                <a:solidFill>
                  <a:srgbClr val="FF9900"/>
                </a:solidFill>
              </a:rPr>
              <a:t>nào</a:t>
            </a:r>
            <a:r>
              <a:rPr lang="en-US" altLang="en-US" sz="2800" dirty="0">
                <a:solidFill>
                  <a:srgbClr val="FF9900"/>
                </a:solidFill>
              </a:rPr>
              <a:t> </a:t>
            </a:r>
            <a:r>
              <a:rPr lang="en-US" altLang="en-US" sz="2800" dirty="0" err="1">
                <a:solidFill>
                  <a:srgbClr val="FF9900"/>
                </a:solidFill>
              </a:rPr>
              <a:t>cô</a:t>
            </a:r>
            <a:r>
              <a:rPr lang="en-US" altLang="en-US" sz="2800" dirty="0">
                <a:solidFill>
                  <a:srgbClr val="FF9900"/>
                </a:solidFill>
              </a:rPr>
              <a:t> </a:t>
            </a:r>
            <a:r>
              <a:rPr lang="en-US" altLang="en-US" sz="2800" dirty="0" err="1">
                <a:solidFill>
                  <a:srgbClr val="FF9900"/>
                </a:solidFill>
              </a:rPr>
              <a:t>hát</a:t>
            </a:r>
            <a:r>
              <a:rPr lang="en-US" altLang="en-US" sz="2800" dirty="0">
                <a:solidFill>
                  <a:srgbClr val="FF9900"/>
                </a:solidFill>
              </a:rPr>
              <a:t> to, </a:t>
            </a:r>
            <a:r>
              <a:rPr lang="en-US" altLang="en-US" sz="2800" dirty="0" err="1">
                <a:solidFill>
                  <a:srgbClr val="FF9900"/>
                </a:solidFill>
              </a:rPr>
              <a:t>nhanh</a:t>
            </a:r>
            <a:r>
              <a:rPr lang="en-US" altLang="en-US" sz="2800" dirty="0">
                <a:solidFill>
                  <a:srgbClr val="FF9900"/>
                </a:solidFill>
              </a:rPr>
              <a:t> </a:t>
            </a:r>
            <a:r>
              <a:rPr lang="en-US" altLang="en-US" sz="2800" dirty="0" err="1">
                <a:solidFill>
                  <a:srgbClr val="FF9900"/>
                </a:solidFill>
              </a:rPr>
              <a:t>thì</a:t>
            </a:r>
            <a:r>
              <a:rPr lang="en-US" altLang="en-US" sz="2800" dirty="0">
                <a:solidFill>
                  <a:srgbClr val="FF9900"/>
                </a:solidFill>
              </a:rPr>
              <a:t> </a:t>
            </a:r>
            <a:r>
              <a:rPr lang="en-US" altLang="en-US" sz="2800" dirty="0" err="1">
                <a:solidFill>
                  <a:srgbClr val="FF9900"/>
                </a:solidFill>
              </a:rPr>
              <a:t>trẻ</a:t>
            </a:r>
            <a:r>
              <a:rPr lang="en-US" altLang="en-US" sz="2800" dirty="0">
                <a:solidFill>
                  <a:srgbClr val="FF9900"/>
                </a:solidFill>
              </a:rPr>
              <a:t> </a:t>
            </a:r>
            <a:r>
              <a:rPr lang="en-US" altLang="en-US" sz="2800" dirty="0" err="1">
                <a:solidFill>
                  <a:srgbClr val="FF9900"/>
                </a:solidFill>
              </a:rPr>
              <a:t>chạy</a:t>
            </a:r>
            <a:r>
              <a:rPr lang="en-US" altLang="en-US" sz="2800" dirty="0">
                <a:solidFill>
                  <a:srgbClr val="FF9900"/>
                </a:solidFill>
              </a:rPr>
              <a:t> </a:t>
            </a:r>
            <a:r>
              <a:rPr lang="en-US" altLang="en-US" sz="2800" dirty="0" err="1">
                <a:solidFill>
                  <a:srgbClr val="FF9900"/>
                </a:solidFill>
              </a:rPr>
              <a:t>nhanh</a:t>
            </a:r>
            <a:r>
              <a:rPr lang="en-US" altLang="en-US" sz="2800" dirty="0">
                <a:solidFill>
                  <a:srgbClr val="FF9900"/>
                </a:solidFill>
              </a:rPr>
              <a:t> </a:t>
            </a:r>
            <a:r>
              <a:rPr lang="en-US" altLang="en-US" sz="2800" dirty="0" err="1">
                <a:solidFill>
                  <a:srgbClr val="FF9900"/>
                </a:solidFill>
              </a:rPr>
              <a:t>vào</a:t>
            </a:r>
            <a:r>
              <a:rPr lang="en-US" altLang="en-US" sz="2800" dirty="0">
                <a:solidFill>
                  <a:srgbClr val="FF9900"/>
                </a:solidFill>
              </a:rPr>
              <a:t> </a:t>
            </a:r>
            <a:r>
              <a:rPr lang="en-US" altLang="en-US" sz="2800" dirty="0" err="1">
                <a:solidFill>
                  <a:srgbClr val="FF9900"/>
                </a:solidFill>
              </a:rPr>
              <a:t>vòng</a:t>
            </a:r>
            <a:r>
              <a:rPr lang="en-US" altLang="en-US" sz="2800" dirty="0">
                <a:solidFill>
                  <a:srgbClr val="FF9900"/>
                </a:solidFill>
              </a:rPr>
              <a:t> </a:t>
            </a:r>
            <a:r>
              <a:rPr lang="en-US" altLang="en-US" sz="2800" dirty="0" err="1">
                <a:solidFill>
                  <a:srgbClr val="FF9900"/>
                </a:solidFill>
              </a:rPr>
              <a:t>tròn</a:t>
            </a:r>
            <a:r>
              <a:rPr lang="en-US" altLang="en-US" sz="2800" dirty="0">
                <a:solidFill>
                  <a:srgbClr val="FF9900"/>
                </a:solidFill>
              </a:rPr>
              <a:t>, </a:t>
            </a:r>
            <a:r>
              <a:rPr lang="en-US" altLang="en-US" sz="2800" dirty="0" err="1">
                <a:solidFill>
                  <a:srgbClr val="FF9900"/>
                </a:solidFill>
              </a:rPr>
              <a:t>mỗi</a:t>
            </a:r>
            <a:r>
              <a:rPr lang="en-US" altLang="en-US" sz="2800" dirty="0">
                <a:solidFill>
                  <a:srgbClr val="FF9900"/>
                </a:solidFill>
              </a:rPr>
              <a:t> </a:t>
            </a:r>
            <a:r>
              <a:rPr lang="en-US" altLang="en-US" sz="2800" dirty="0" err="1">
                <a:solidFill>
                  <a:srgbClr val="FF9900"/>
                </a:solidFill>
              </a:rPr>
              <a:t>vòng</a:t>
            </a:r>
            <a:r>
              <a:rPr lang="en-US" altLang="en-US" sz="2800" dirty="0">
                <a:solidFill>
                  <a:srgbClr val="FF9900"/>
                </a:solidFill>
              </a:rPr>
              <a:t> </a:t>
            </a:r>
            <a:r>
              <a:rPr lang="en-US" altLang="en-US" sz="2800" dirty="0" err="1">
                <a:solidFill>
                  <a:srgbClr val="FF9900"/>
                </a:solidFill>
              </a:rPr>
              <a:t>chỉ</a:t>
            </a:r>
            <a:r>
              <a:rPr lang="en-US" altLang="en-US" sz="2800" dirty="0">
                <a:solidFill>
                  <a:srgbClr val="FF9900"/>
                </a:solidFill>
              </a:rPr>
              <a:t> </a:t>
            </a:r>
            <a:r>
              <a:rPr lang="en-US" altLang="en-US" sz="2800" dirty="0" err="1">
                <a:solidFill>
                  <a:srgbClr val="FF9900"/>
                </a:solidFill>
              </a:rPr>
              <a:t>được</a:t>
            </a:r>
            <a:r>
              <a:rPr lang="en-US" altLang="en-US" sz="2800" dirty="0">
                <a:solidFill>
                  <a:srgbClr val="FF9900"/>
                </a:solidFill>
              </a:rPr>
              <a:t> </a:t>
            </a:r>
            <a:r>
              <a:rPr lang="en-US" altLang="en-US" sz="2800" dirty="0" err="1">
                <a:solidFill>
                  <a:srgbClr val="FF9900"/>
                </a:solidFill>
              </a:rPr>
              <a:t>một</a:t>
            </a:r>
            <a:r>
              <a:rPr lang="en-US" altLang="en-US" sz="2800" dirty="0">
                <a:solidFill>
                  <a:srgbClr val="FF9900"/>
                </a:solidFill>
              </a:rPr>
              <a:t> </a:t>
            </a:r>
            <a:r>
              <a:rPr lang="en-US" altLang="en-US" sz="2800" dirty="0" err="1">
                <a:solidFill>
                  <a:srgbClr val="FF9900"/>
                </a:solidFill>
              </a:rPr>
              <a:t>bạn</a:t>
            </a:r>
            <a:r>
              <a:rPr lang="en-US" altLang="en-US" sz="2800" dirty="0">
                <a:solidFill>
                  <a:srgbClr val="FF9900"/>
                </a:solidFill>
              </a:rPr>
              <a:t>, </a:t>
            </a:r>
            <a:r>
              <a:rPr lang="en-US" altLang="en-US" sz="2800" dirty="0" err="1">
                <a:solidFill>
                  <a:srgbClr val="FF9900"/>
                </a:solidFill>
              </a:rPr>
              <a:t>bạn</a:t>
            </a:r>
            <a:r>
              <a:rPr lang="en-US" altLang="en-US" sz="2800" dirty="0">
                <a:solidFill>
                  <a:srgbClr val="FF9900"/>
                </a:solidFill>
              </a:rPr>
              <a:t> </a:t>
            </a:r>
            <a:r>
              <a:rPr lang="en-US" altLang="en-US" sz="2800" dirty="0" err="1">
                <a:solidFill>
                  <a:srgbClr val="FF9900"/>
                </a:solidFill>
              </a:rPr>
              <a:t>nào</a:t>
            </a:r>
            <a:r>
              <a:rPr lang="en-US" altLang="en-US" sz="2800" dirty="0">
                <a:solidFill>
                  <a:srgbClr val="FF9900"/>
                </a:solidFill>
              </a:rPr>
              <a:t> </a:t>
            </a:r>
            <a:r>
              <a:rPr lang="en-US" altLang="en-US" sz="2800" dirty="0" err="1">
                <a:solidFill>
                  <a:srgbClr val="FF9900"/>
                </a:solidFill>
              </a:rPr>
              <a:t>chậm</a:t>
            </a:r>
            <a:r>
              <a:rPr lang="en-US" altLang="en-US" sz="2800" dirty="0">
                <a:solidFill>
                  <a:srgbClr val="FF9900"/>
                </a:solidFill>
              </a:rPr>
              <a:t> </a:t>
            </a:r>
            <a:r>
              <a:rPr lang="en-US" altLang="en-US" sz="2800" dirty="0" err="1">
                <a:solidFill>
                  <a:srgbClr val="FF9900"/>
                </a:solidFill>
              </a:rPr>
              <a:t>hơn</a:t>
            </a:r>
            <a:r>
              <a:rPr lang="en-US" altLang="en-US" sz="2800" dirty="0">
                <a:solidFill>
                  <a:srgbClr val="FF9900"/>
                </a:solidFill>
              </a:rPr>
              <a:t> </a:t>
            </a:r>
            <a:r>
              <a:rPr lang="en-US" altLang="en-US" sz="2800" dirty="0" err="1">
                <a:solidFill>
                  <a:srgbClr val="FF9900"/>
                </a:solidFill>
              </a:rPr>
              <a:t>thì</a:t>
            </a:r>
            <a:r>
              <a:rPr lang="en-US" altLang="en-US" sz="2800" dirty="0">
                <a:solidFill>
                  <a:srgbClr val="FF9900"/>
                </a:solidFill>
              </a:rPr>
              <a:t> </a:t>
            </a:r>
            <a:r>
              <a:rPr lang="en-US" altLang="en-US" sz="2800" dirty="0" err="1">
                <a:solidFill>
                  <a:srgbClr val="FF9900"/>
                </a:solidFill>
              </a:rPr>
              <a:t>sẽ</a:t>
            </a:r>
            <a:r>
              <a:rPr lang="en-US" altLang="en-US" sz="2800" dirty="0">
                <a:solidFill>
                  <a:srgbClr val="FF9900"/>
                </a:solidFill>
              </a:rPr>
              <a:t> </a:t>
            </a:r>
            <a:r>
              <a:rPr lang="en-US" altLang="en-US" sz="2800" dirty="0" err="1">
                <a:solidFill>
                  <a:srgbClr val="FF9900"/>
                </a:solidFill>
              </a:rPr>
              <a:t>bị</a:t>
            </a:r>
            <a:r>
              <a:rPr lang="en-US" altLang="en-US" sz="2800" dirty="0">
                <a:solidFill>
                  <a:srgbClr val="FF9900"/>
                </a:solidFill>
              </a:rPr>
              <a:t> </a:t>
            </a:r>
            <a:r>
              <a:rPr lang="en-US" altLang="en-US" sz="2800" dirty="0" err="1">
                <a:solidFill>
                  <a:srgbClr val="FF9900"/>
                </a:solidFill>
              </a:rPr>
              <a:t>phạt</a:t>
            </a:r>
            <a:r>
              <a:rPr lang="en-US" altLang="en-US" sz="2800" dirty="0">
                <a:solidFill>
                  <a:srgbClr val="FF9900"/>
                </a:solidFill>
              </a:rPr>
              <a:t> </a:t>
            </a:r>
            <a:r>
              <a:rPr lang="en-US" altLang="en-US" sz="2800" dirty="0" err="1">
                <a:solidFill>
                  <a:srgbClr val="FF9900"/>
                </a:solidFill>
              </a:rPr>
              <a:t>nhảy</a:t>
            </a:r>
            <a:r>
              <a:rPr lang="en-US" altLang="en-US" sz="2800" dirty="0">
                <a:solidFill>
                  <a:srgbClr val="FF9900"/>
                </a:solidFill>
              </a:rPr>
              <a:t> </a:t>
            </a:r>
            <a:r>
              <a:rPr lang="en-US" altLang="en-US" sz="2800" dirty="0" err="1">
                <a:solidFill>
                  <a:srgbClr val="FF9900"/>
                </a:solidFill>
              </a:rPr>
              <a:t>lò</a:t>
            </a:r>
            <a:r>
              <a:rPr lang="en-US" altLang="en-US" sz="2800" dirty="0">
                <a:solidFill>
                  <a:srgbClr val="FF9900"/>
                </a:solidFill>
              </a:rPr>
              <a:t> </a:t>
            </a:r>
            <a:r>
              <a:rPr lang="en-US" altLang="en-US" sz="2800" dirty="0" err="1">
                <a:solidFill>
                  <a:srgbClr val="FF9900"/>
                </a:solidFill>
              </a:rPr>
              <a:t>cò</a:t>
            </a:r>
            <a:r>
              <a:rPr lang="en-US" altLang="en-US" sz="2800" dirty="0">
                <a:solidFill>
                  <a:srgbClr val="FF9900"/>
                </a:solidFill>
              </a:rPr>
              <a:t>.</a:t>
            </a:r>
            <a:r>
              <a:rPr lang="en-US" altLang="en-US" sz="4000" dirty="0"/>
              <a:t> </a:t>
            </a:r>
          </a:p>
        </p:txBody>
      </p:sp>
      <p:pic>
        <p:nvPicPr>
          <p:cNvPr id="9220" name="Picture 4" descr="POINSET3"/>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5257800" y="4419600"/>
            <a:ext cx="3429000" cy="202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descr="phot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76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hot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52400"/>
            <a:ext cx="76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4B3719F2663C4C139ADBA43FE6AA22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128587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dir="in"/>
    <p:sndAc>
      <p:stSnd>
        <p:snd r:embed="rId2" name="las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0" tmFilter="0, 0; .2, .5; .8, .5; 1, 0"/>
                                        <p:tgtEl>
                                          <p:spTgt spid="9220"/>
                                        </p:tgtEl>
                                      </p:cBhvr>
                                    </p:animEffect>
                                    <p:animScale>
                                      <p:cBhvr>
                                        <p:cTn id="7" dur="2500" autoRev="1" fill="hold"/>
                                        <p:tgtEl>
                                          <p:spTgt spid="9220"/>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circle(in)">
                                      <p:cBhvr>
                                        <p:cTn id="17" dur="5000"/>
                                        <p:tgtEl>
                                          <p:spTgt spid="9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circle(in)">
                                      <p:cBhvr>
                                        <p:cTn id="22"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268" name="Picture 4" descr="hgkt04_007"/>
          <p:cNvPicPr>
            <a:picLocks noChangeAspect="1" noChangeArrowheads="1"/>
          </p:cNvPicPr>
          <p:nvPr>
            <p:ph type="body" idx="1"/>
          </p:nvPr>
        </p:nvPicPr>
        <p:blipFill>
          <a:blip r:embed="rId4" cstate="print">
            <a:extLst>
              <a:ext uri="{28A0092B-C50C-407E-A947-70E740481C1C}">
                <a14:useLocalDpi xmlns:a14="http://schemas.microsoft.com/office/drawing/2010/main" val="0"/>
              </a:ext>
            </a:extLst>
          </a:blip>
          <a:srcRect/>
          <a:stretch>
            <a:fillRect/>
          </a:stretch>
        </p:blipFill>
        <p:spPr>
          <a:xfrm>
            <a:off x="0" y="1295400"/>
            <a:ext cx="2209800" cy="167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WordArt 7"/>
          <p:cNvSpPr>
            <a:spLocks noChangeArrowheads="1" noChangeShapeType="1" noTextEdit="1"/>
          </p:cNvSpPr>
          <p:nvPr/>
        </p:nvSpPr>
        <p:spPr bwMode="auto">
          <a:xfrm>
            <a:off x="2362200" y="838200"/>
            <a:ext cx="5029200" cy="23622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US" sz="3600" kern="10">
                <a:ln w="9525">
                  <a:round/>
                  <a:headEnd/>
                  <a:tailEnd/>
                </a:ln>
                <a:gradFill rotWithShape="0">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Kết thúc tiết học</a:t>
            </a:r>
          </a:p>
        </p:txBody>
      </p:sp>
      <p:sp>
        <p:nvSpPr>
          <p:cNvPr id="11273" name="WordArt 9"/>
          <p:cNvSpPr>
            <a:spLocks noChangeArrowheads="1" noChangeShapeType="1" noTextEdit="1"/>
          </p:cNvSpPr>
          <p:nvPr/>
        </p:nvSpPr>
        <p:spPr bwMode="auto">
          <a:xfrm>
            <a:off x="2057400" y="4038600"/>
            <a:ext cx="4962525" cy="1165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Chúc các con học ngoan!</a:t>
            </a:r>
          </a:p>
        </p:txBody>
      </p:sp>
      <p:pic>
        <p:nvPicPr>
          <p:cNvPr id="11274" name="Picture 10"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434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1066800"/>
            <a:ext cx="12192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Butterfly-03-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29718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Butterfly-03-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5943600" y="3048000"/>
            <a:ext cx="18478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ld"/>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xit" presetSubtype="0" fill="hold" nodeType="clickEffect">
                                  <p:stCondLst>
                                    <p:cond delay="0"/>
                                  </p:stCondLst>
                                  <p:childTnLst>
                                    <p:animEffect transition="out" filter="wedge">
                                      <p:cBhvr>
                                        <p:cTn id="6" dur="3000"/>
                                        <p:tgtEl>
                                          <p:spTgt spid="11268"/>
                                        </p:tgtEl>
                                      </p:cBhvr>
                                    </p:animEffect>
                                    <p:set>
                                      <p:cBhvr>
                                        <p:cTn id="7" dur="1" fill="hold">
                                          <p:stCondLst>
                                            <p:cond delay="2999"/>
                                          </p:stCondLst>
                                        </p:cTn>
                                        <p:tgtEl>
                                          <p:spTgt spid="1126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3000" fill="hold"/>
                                        <p:tgtEl>
                                          <p:spTgt spid="11271"/>
                                        </p:tgtEl>
                                        <p:attrNameLst>
                                          <p:attrName>ppt_x</p:attrName>
                                        </p:attrNameLst>
                                      </p:cBhvr>
                                      <p:tavLst>
                                        <p:tav tm="0">
                                          <p:val>
                                            <p:strVal val="#ppt_x"/>
                                          </p:val>
                                        </p:tav>
                                        <p:tav tm="100000">
                                          <p:val>
                                            <p:strVal val="#ppt_x"/>
                                          </p:val>
                                        </p:tav>
                                      </p:tavLst>
                                    </p:anim>
                                    <p:anim calcmode="lin" valueType="num">
                                      <p:cBhvr additive="base">
                                        <p:cTn id="13" dur="30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mph" presetSubtype="0" fill="hold" grpId="0" nodeType="clickEffect">
                                  <p:stCondLst>
                                    <p:cond delay="0"/>
                                  </p:stCondLst>
                                  <p:childTnLst>
                                    <p:animEffect transition="out" filter="fade">
                                      <p:cBhvr>
                                        <p:cTn id="17" dur="5000" tmFilter="0, 0; .2, .5; .8, .5; 1, 0"/>
                                        <p:tgtEl>
                                          <p:spTgt spid="11273"/>
                                        </p:tgtEl>
                                      </p:cBhvr>
                                    </p:animEffect>
                                    <p:animScale>
                                      <p:cBhvr>
                                        <p:cTn id="18" dur="2500" autoRev="1" fill="hold"/>
                                        <p:tgtEl>
                                          <p:spTgt spid="11273"/>
                                        </p:tgtEl>
                                      </p:cBhvr>
                                      <p:by x="105000" y="105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1274"/>
                                        </p:tgtEl>
                                        <p:attrNameLst>
                                          <p:attrName>style.visibility</p:attrName>
                                        </p:attrNameLst>
                                      </p:cBhvr>
                                      <p:to>
                                        <p:strVal val="visible"/>
                                      </p:to>
                                    </p:set>
                                    <p:animEffect transition="in" filter="diamond(in)">
                                      <p:cBhvr>
                                        <p:cTn id="23" dur="3000"/>
                                        <p:tgtEl>
                                          <p:spTgt spid="112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path" presetSubtype="0" accel="50000" decel="50000" fill="hold" nodeType="clickEffect">
                                  <p:stCondLst>
                                    <p:cond delay="0"/>
                                  </p:stCondLst>
                                  <p:childTnLst>
                                    <p:animMotion origin="layout" path="M 5E-6 0.05741 C -0.00434 0.03773 -0.01875 0.01806 -0.02378 0.01806 C -0.05573 0.01806 -0.08872 0.32917 -0.08872 0.64028 C -0.08872 0.48334 -0.10521 0.32917 -0.12066 0.32917 C -0.13716 0.32917 -0.15261 0.48565 -0.15261 0.64028 C -0.15261 0.56273 -0.16094 0.48334 -0.16928 0.48334 C -0.17744 0.48334 -0.1856 0.56042 -0.1856 0.64028 C -0.1856 0.60023 -0.18976 0.56273 -0.19375 0.56273 C -0.19792 0.56273 -0.20209 0.60232 -0.20209 0.64028 C -0.20209 0.62014 -0.20417 0.60023 -0.20608 0.60023 C -0.2073 0.60023 -0.21042 0.62014 -0.21042 0.64028 C -0.21042 0.62986 -0.21129 0.62014 -0.2125 0.62014 C -0.2125 0.61736 -0.21459 0.62986 -0.21459 0.64028 C -0.21459 0.63496 -0.21459 0.62986 -0.21563 0.62986 C -0.21563 0.63264 -0.21667 0.63519 -0.21667 0.64028 C -0.21667 0.6375 -0.21667 0.63496 -0.21667 0.63264 C -0.21789 0.63264 -0.21789 0.63519 -0.21789 0.63773 C -0.21893 0.63773 -0.21893 0.63519 -0.21893 0.63264 C -0.2198 0.63264 -0.2198 0.63519 -0.2198 0.63773 " pathEditMode="relative" rAng="0" ptsTypes="fffffffffffffffffff">
                                      <p:cBhvr>
                                        <p:cTn id="27" dur="2000" fill="hold"/>
                                        <p:tgtEl>
                                          <p:spTgt spid="11276"/>
                                        </p:tgtEl>
                                        <p:attrNameLst>
                                          <p:attrName>ppt_x</p:attrName>
                                          <p:attrName>ppt_y</p:attrName>
                                        </p:attrNameLst>
                                      </p:cBhvr>
                                      <p:rCtr x="-10990" y="27176"/>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path" presetSubtype="0" accel="50000" decel="50000" fill="hold" nodeType="clickEffect">
                                  <p:stCondLst>
                                    <p:cond delay="0"/>
                                  </p:stCondLst>
                                  <p:childTnLst>
                                    <p:animMotion origin="layout" path="M -1.66667E-6 0.00185 C -0.00104 -0.01482 -0.00451 -0.03148 -0.00555 -0.03148 C -0.01302 -0.03148 -0.02066 0.23217 -0.02066 0.49583 C -0.02066 0.36273 -0.02448 0.23217 -0.02812 0.23217 C -0.03194 0.23217 -0.03559 0.36481 -0.03559 0.49583 C -0.03559 0.43009 -0.0375 0.36273 -0.03941 0.36273 C -0.04132 0.36273 -0.04323 0.42824 -0.04323 0.49583 C -0.04323 0.46204 -0.0441 0.43009 -0.04514 0.43009 C -0.04601 0.43009 -0.04705 0.46366 -0.04705 0.49583 C -0.04705 0.4787 -0.04739 0.46204 -0.04791 0.46204 C -0.04826 0.46204 -0.04896 0.4787 -0.04896 0.49583 C -0.04896 0.48704 -0.04913 0.4787 -0.04948 0.4787 C -0.04948 0.47639 -0.04982 0.48704 -0.04982 0.49583 C -0.04982 0.4912 -0.04982 0.48704 -0.05017 0.48704 C -0.05017 0.48935 -0.05035 0.49143 -0.05035 0.49583 C -0.05035 0.49352 -0.05035 0.4912 -0.05035 0.48935 C -0.05069 0.48935 -0.05069 0.49143 -0.05069 0.49375 C -0.05087 0.49375 -0.05087 0.49143 -0.05087 0.48935 C -0.05104 0.48935 -0.05104 0.49143 -0.05104 0.49375 " pathEditMode="relative" rAng="0" ptsTypes="fffffffffffffffffff">
                                      <p:cBhvr>
                                        <p:cTn id="31" dur="2000" fill="hold"/>
                                        <p:tgtEl>
                                          <p:spTgt spid="11278"/>
                                        </p:tgtEl>
                                        <p:attrNameLst>
                                          <p:attrName>ppt_x</p:attrName>
                                          <p:attrName>ppt_y</p:attrName>
                                        </p:attrNameLst>
                                      </p:cBhvr>
                                      <p:rCtr x="-2552" y="2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135</Words>
  <Application>Microsoft Office PowerPoint</Application>
  <PresentationFormat>On-screen Show (4:3)</PresentationFormat>
  <Paragraphs>26</Paragraphs>
  <Slides>10</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Wingdings</vt:lpstr>
      <vt:lpstr>Default Design</vt:lpstr>
      <vt:lpstr>PowerPoint Presentation</vt:lpstr>
      <vt:lpstr>PowerPoint Presentation</vt:lpstr>
      <vt:lpstr>     Cô đọc câu đố về Tết Trung  Thu “Tết gì có cốm, có hồng, Có thị, có bưởi, đèn lồng, đèn sao”?                                  (Tết Trung Thu) cô đàm thoại, trò chuyện với trẻ về Tết Trung Thu.  </vt:lpstr>
      <vt:lpstr>PowerPoint Presentation</vt:lpstr>
      <vt:lpstr>TRẺ VẬN ĐỘNG Lớp, Tổ, Nhóm, Cá nhân</vt:lpstr>
      <vt:lpstr>Bé lắng nghe bài hát “Đêm Trung Thu”.</vt:lpstr>
      <vt:lpstr> “Rước đèn dưới ánh trăng” của Phạm Tuyên.</vt:lpstr>
      <vt:lpstr>HOẠT ĐỘNG 3: Trò chơi “Ai nhanh nhất” cô giải thích cách chơi, luật chơi.  Cô đặt trên nền nhà 5 vòng tròn, chọn 6,7 trẻ đứng xung quanh 5 vòng,khi nào cô hát nhỏ, chậm thì trẻ đi ngoài vòng tròn, khi nào cô hát to, nhanh thì trẻ chạy nhanh vào vòng tròn, mỗi vòng chỉ được một bạn, bạn nào chậm hơn thì sẽ bị phạt nhảy lò cò. </vt:lpstr>
      <vt:lpstr>PowerPoint Presentation</vt:lpstr>
      <vt:lpstr>PowerPoint Presentation</vt:lpstr>
    </vt:vector>
  </TitlesOfParts>
  <Company>HTK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Thành Phố Kon Tum Trường Mầm Non TT MiSa</dc:title>
  <dc:creator>N</dc:creator>
  <cp:lastModifiedBy>AutoBVT</cp:lastModifiedBy>
  <cp:revision>46</cp:revision>
  <dcterms:created xsi:type="dcterms:W3CDTF">2007-04-08T19:24:56Z</dcterms:created>
  <dcterms:modified xsi:type="dcterms:W3CDTF">2020-03-04T14:07:06Z</dcterms:modified>
</cp:coreProperties>
</file>