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5" r:id="rId1"/>
  </p:sldMasterIdLst>
  <p:notesMasterIdLst>
    <p:notesMasterId r:id="rId16"/>
  </p:notesMasterIdLst>
  <p:sldIdLst>
    <p:sldId id="290" r:id="rId2"/>
    <p:sldId id="266" r:id="rId3"/>
    <p:sldId id="301" r:id="rId4"/>
    <p:sldId id="271" r:id="rId5"/>
    <p:sldId id="278" r:id="rId6"/>
    <p:sldId id="285" r:id="rId7"/>
    <p:sldId id="296" r:id="rId8"/>
    <p:sldId id="298" r:id="rId9"/>
    <p:sldId id="274" r:id="rId10"/>
    <p:sldId id="286" r:id="rId11"/>
    <p:sldId id="287" r:id="rId12"/>
    <p:sldId id="295" r:id="rId13"/>
    <p:sldId id="275" r:id="rId14"/>
    <p:sldId id="270" r:id="rId15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.Vn3DH" panose="020B7200000000000000" pitchFamily="34" charset="0"/>
      <p:regular r:id="rId25"/>
    </p:embeddedFont>
  </p:embeddedFontLst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BAD"/>
    <a:srgbClr val="FF0000"/>
    <a:srgbClr val="E058EA"/>
    <a:srgbClr val="7BB9C7"/>
    <a:srgbClr val="3333FF"/>
    <a:srgbClr val="FFFF00"/>
    <a:srgbClr val="FFFF66"/>
    <a:srgbClr val="DF4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6966CF-AEED-4AFC-AB2A-475B95C5B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316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BF7050-7437-4A7D-B6F5-C10E2395B94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08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D04A90-AE35-49C3-9885-1E7B3395221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0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490A57-7D7B-45A2-B353-CAF9A9913A3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81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1E0F8B-F935-4F6F-9993-2932464667D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09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F0FD9A-AFC7-4102-A693-5020E0F329E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58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0C5519-5E70-4FD4-84C0-29A34A99526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3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600C80-1506-4A1A-AAFE-8D7C2A1151F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9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943DC2-A59B-4530-A1C3-4DAAB369AAF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56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C2D11C-BCBA-4BDC-BC1E-4E0EB190653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214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90F5BD-7E88-42EF-81A3-1F2D5BC57A2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97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435335-A23D-4809-920C-C11954C87E5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69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3D571A-398C-4CBA-BE04-47B32521C0A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0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1B7E2-2E80-48F7-BDA0-A796844E3C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8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15764-E227-4CB6-94EF-5BA4AC5189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2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1E110-9D33-4E0E-B832-0132399E5B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5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83DFFD6-72B7-4362-A05A-7B6527740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548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4907F6E-A850-4436-A7B1-036790F809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84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3223B-D662-40EF-9EA3-7F74379FFF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0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8FD6B-52C1-4219-9486-30FE7D0BAD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7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F46D-B9C3-4635-93EA-FE7ADE8F845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6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AF6A1-00B6-4ABA-9FFF-EF32D6B7A7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C3DEA-A338-4870-83D3-CEAF8767335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4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5829A-7976-40C0-9A1C-AC3C7B3572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905CC-5A2E-48C7-961D-387AE28AD9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1B94C-2339-439C-B7D3-014273408EF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6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2F29BF7-CB24-479F-A286-73D91A5CE9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Desktop\Dangatrongsan-BaoTram_6dxh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&#272;&#224;n%20G&#224;%20Con%20-%20Ca%20Nh&#7841;c%20Vui%20Nh&#7897;n.mp4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0.bin"/><Relationship Id="rId2" Type="http://schemas.openxmlformats.org/officeDocument/2006/relationships/audio" Target="file:///C:\Documents%20and%20Settings\Administrator\My%20Documents\Tho%20dan%20ga%20con-%20oanh4\Muoi%20chu%20ga%20con%20%20-%20Top%20Ca%20Doi%20Son%20Ca%20Q3.mp3" TargetMode="Externa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gif"/><Relationship Id="rId11" Type="http://schemas.openxmlformats.org/officeDocument/2006/relationships/image" Target="../media/image5.png"/><Relationship Id="rId5" Type="http://schemas.openxmlformats.org/officeDocument/2006/relationships/image" Target="../media/image8.gif"/><Relationship Id="rId10" Type="http://schemas.openxmlformats.org/officeDocument/2006/relationships/image" Target="../media/image7.wmf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4.bin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4.jpeg"/><Relationship Id="rId2" Type="http://schemas.openxmlformats.org/officeDocument/2006/relationships/audio" Target="file:///C:\Documents%20and%20Settings\Administrator\Desktop\Dangatrongsan-BaoTram_6dxh.mp3" TargetMode="Externa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gif"/><Relationship Id="rId11" Type="http://schemas.openxmlformats.org/officeDocument/2006/relationships/image" Target="../media/image23.gif"/><Relationship Id="rId5" Type="http://schemas.openxmlformats.org/officeDocument/2006/relationships/image" Target="../media/image8.gif"/><Relationship Id="rId10" Type="http://schemas.openxmlformats.org/officeDocument/2006/relationships/image" Target="../media/image7.wmf"/><Relationship Id="rId4" Type="http://schemas.openxmlformats.org/officeDocument/2006/relationships/notesSlide" Target="../notesSlides/notesSlide12.xml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gif"/><Relationship Id="rId5" Type="http://schemas.openxmlformats.org/officeDocument/2006/relationships/image" Target="../media/image9.gif"/><Relationship Id="rId10" Type="http://schemas.openxmlformats.org/officeDocument/2006/relationships/image" Target="../media/image10.gif"/><Relationship Id="rId4" Type="http://schemas.openxmlformats.org/officeDocument/2006/relationships/image" Target="../media/image8.gif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gif"/><Relationship Id="rId10" Type="http://schemas.openxmlformats.org/officeDocument/2006/relationships/image" Target="../media/image6.wmf"/><Relationship Id="rId4" Type="http://schemas.openxmlformats.org/officeDocument/2006/relationships/image" Target="../media/image8.gi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990600" y="1219200"/>
            <a:ext cx="6219825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Hoạt động làm quen văn học</a:t>
            </a:r>
          </a:p>
          <a:p>
            <a:pPr algn="ctr"/>
            <a:r>
              <a:rPr lang="vi-VN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Đề tài : Thơ " Đàn gà con" </a:t>
            </a:r>
          </a:p>
          <a:p>
            <a:pPr algn="ctr"/>
            <a:r>
              <a:rPr lang="vi-VN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Lớp: Mẫu giáo bé</a:t>
            </a:r>
            <a:endParaRPr lang="en-US" sz="36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90600" y="3778250"/>
            <a:ext cx="62198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 smtClean="0">
                <a:solidFill>
                  <a:srgbClr val="FF0000"/>
                </a:solidFill>
              </a:rPr>
              <a:t>Giáo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</a:rPr>
              <a:t>Viên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: H’ </a:t>
            </a:r>
            <a:r>
              <a:rPr lang="en-US" altLang="en-US" sz="3600" b="1" i="1" dirty="0" err="1" smtClean="0">
                <a:solidFill>
                  <a:srgbClr val="FF0000"/>
                </a:solidFill>
              </a:rPr>
              <a:t>Uin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</a:rPr>
              <a:t>Niê</a:t>
            </a:r>
            <a:endParaRPr lang="en-US" altLang="en-US" sz="3600" b="1" i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 smtClean="0">
                <a:solidFill>
                  <a:srgbClr val="FF0000"/>
                </a:solidFill>
              </a:rPr>
              <a:t>Ngày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</a:rPr>
              <a:t>dạy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: 13/12/2019</a:t>
            </a:r>
            <a:endParaRPr lang="en-US" alt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4101" name="Picture 5" descr="hoa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34075"/>
            <a:ext cx="1600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uyentt4939584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8145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anina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4239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0735" name="Dangatrongsan-BaoTram_6dx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30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5"/>
                </p:tgtEl>
              </p:cMediaNode>
            </p:audio>
          </p:childTnLst>
        </p:cTn>
      </p:par>
    </p:tnLst>
    <p:bldLst>
      <p:bldP spid="30722" grpId="0" animBg="1"/>
      <p:bldP spid="30724" grpId="0"/>
      <p:bldP spid="3072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solidFill>
                  <a:srgbClr val="0000FF"/>
                </a:solidFill>
              </a:rPr>
              <a:t>Lông vàng mát dịu</a:t>
            </a:r>
            <a:br>
              <a:rPr lang="en-US" sz="2800">
                <a:solidFill>
                  <a:srgbClr val="0000FF"/>
                </a:solidFill>
              </a:rPr>
            </a:br>
            <a:r>
              <a:rPr lang="en-US" sz="2800">
                <a:solidFill>
                  <a:srgbClr val="0000FF"/>
                </a:solidFill>
              </a:rPr>
              <a:t>Mắt đen sáng ngời</a:t>
            </a:r>
            <a:br>
              <a:rPr lang="en-US" sz="2800">
                <a:solidFill>
                  <a:srgbClr val="0000FF"/>
                </a:solidFill>
              </a:rPr>
            </a:br>
            <a:r>
              <a:rPr lang="en-US" sz="2800">
                <a:solidFill>
                  <a:srgbClr val="0000FF"/>
                </a:solidFill>
              </a:rPr>
              <a:t>Ơi chú gà ơi</a:t>
            </a:r>
            <a:br>
              <a:rPr lang="en-US" sz="2800">
                <a:solidFill>
                  <a:srgbClr val="0000FF"/>
                </a:solidFill>
              </a:rPr>
            </a:br>
            <a:r>
              <a:rPr lang="en-US" sz="2800">
                <a:solidFill>
                  <a:srgbClr val="0000FF"/>
                </a:solidFill>
              </a:rPr>
              <a:t>Ta yêu chú lắm</a:t>
            </a:r>
          </a:p>
        </p:txBody>
      </p:sp>
      <p:pic>
        <p:nvPicPr>
          <p:cNvPr id="16387" name="Picture 3" descr="Robot_Chicken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57413"/>
            <a:ext cx="8458200" cy="4457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838200" cy="685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i="1">
                <a:solidFill>
                  <a:srgbClr val="A50021"/>
                </a:solidFill>
              </a:rPr>
              <a:t>           </a:t>
            </a:r>
            <a:r>
              <a:rPr lang="en-US" sz="3600" i="1">
                <a:solidFill>
                  <a:srgbClr val="3333FF"/>
                </a:solidFill>
              </a:rPr>
              <a:t>Hoạt động 3</a:t>
            </a:r>
          </a:p>
        </p:txBody>
      </p:sp>
      <p:graphicFrame>
        <p:nvGraphicFramePr>
          <p:cNvPr id="15363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219200" y="1447800"/>
            <a:ext cx="6858000" cy="388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2057400" y="2514600"/>
            <a:ext cx="5029200" cy="1416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FF00">
                    <a:alpha val="96861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Đọc thơ</a:t>
            </a:r>
            <a:endParaRPr lang="en-US" sz="3600" kern="10">
              <a:solidFill>
                <a:srgbClr val="FFFF00">
                  <a:alpha val="96861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15366" name="Object 5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r:id="rId6" imgW="1999793" imgH="1831543" progId="MS_ClipArt_Gallery">
                  <p:embed/>
                </p:oleObj>
              </mc:Choice>
              <mc:Fallback>
                <p:oleObj r:id="rId6" imgW="1999793" imgH="1831543" progId="MS_ClipArt_Gallery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7" name="Group 38"/>
          <p:cNvGrpSpPr>
            <a:grpSpLocks/>
          </p:cNvGrpSpPr>
          <p:nvPr/>
        </p:nvGrpSpPr>
        <p:grpSpPr bwMode="auto">
          <a:xfrm>
            <a:off x="0" y="5486400"/>
            <a:ext cx="7010400" cy="1371600"/>
            <a:chOff x="243" y="3600"/>
            <a:chExt cx="4557" cy="720"/>
          </a:xfrm>
        </p:grpSpPr>
        <p:pic>
          <p:nvPicPr>
            <p:cNvPr id="15369" name="Picture 39" descr="blumen-pflanzen05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40" descr="blumen-pflanzen05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41" descr="blumen-pflanzen05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42" descr="blumen-pflanzen05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43" descr="blumen-pflanzen05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44" descr="blumen-pflanzen05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45" descr="blumen-pflanzen05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46" descr="blumen-pflanzen05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8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  <p:bldP spid="184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4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43200" y="1295400"/>
            <a:ext cx="4038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cs typeface="Arial" panose="020B0604020202020204" pitchFamily="34" charset="0"/>
              </a:rPr>
              <a:t>Vận động bài “đàn gà con”</a:t>
            </a:r>
          </a:p>
        </p:txBody>
      </p:sp>
      <p:pic>
        <p:nvPicPr>
          <p:cNvPr id="3" name="Đàn Gà Con - Ca Nhạc Vui Nhộn.mp4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3733800"/>
            <a:ext cx="1216025" cy="5794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1025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r:id="rId7" imgW="1999793" imgH="1831543" progId="MS_ClipArt_Gallery">
                  <p:embed/>
                </p:oleObj>
              </mc:Choice>
              <mc:Fallback>
                <p:oleObj r:id="rId7" imgW="1999793" imgH="1831543" progId="MS_ClipArt_Gallery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r:id="rId9" imgW="1278331" imgH="1273759" progId="MS_ClipArt_Gallery">
                  <p:embed/>
                </p:oleObj>
              </mc:Choice>
              <mc:Fallback>
                <p:oleObj r:id="rId9" imgW="1278331" imgH="1273759" progId="MS_ClipArt_Gallery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2819400" y="6096000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000" b="1"/>
          </a:p>
        </p:txBody>
      </p:sp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533400" y="838200"/>
            <a:ext cx="7696200" cy="263683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Trò chơi: Gà và diều hâu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9472" name="Muoi chu ga con  - Top Ca Doi Son Ca Q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8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0"/>
            <a:ext cx="9144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4840" fill="hold"/>
                                        <p:tgtEl>
                                          <p:spTgt spid="194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2"/>
                </p:tgtEl>
              </p:cMediaNode>
            </p:audio>
          </p:childTnLst>
        </p:cTn>
      </p:par>
    </p:tnLst>
    <p:bldLst>
      <p:bldP spid="194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1025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r:id="rId7" imgW="1999793" imgH="1831543" progId="MS_ClipArt_Gallery">
                  <p:embed/>
                </p:oleObj>
              </mc:Choice>
              <mc:Fallback>
                <p:oleObj r:id="rId7" imgW="1999793" imgH="1831543" progId="MS_ClipArt_Gallery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r:id="rId9" imgW="1278331" imgH="1273759" progId="MS_ClipArt_Gallery">
                  <p:embed/>
                </p:oleObj>
              </mc:Choice>
              <mc:Fallback>
                <p:oleObj r:id="rId9" imgW="1278331" imgH="1273759" progId="MS_ClipArt_Gallery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5" name="Picture 13" descr="Cam on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6800850" cy="1600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WordArt 14"/>
          <p:cNvSpPr>
            <a:spLocks noChangeArrowheads="1" noChangeShapeType="1" noTextEdit="1"/>
          </p:cNvSpPr>
          <p:nvPr/>
        </p:nvSpPr>
        <p:spPr bwMode="auto">
          <a:xfrm>
            <a:off x="228600" y="5715000"/>
            <a:ext cx="746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 panose="020B7200000000000000" pitchFamily="34" charset="0"/>
              </a:rPr>
              <a:t>chóc c¸c Con ch¨m ngoan häc giái</a:t>
            </a:r>
          </a:p>
        </p:txBody>
      </p:sp>
      <p:pic>
        <p:nvPicPr>
          <p:cNvPr id="18447" name="Picture 16" descr="be giup me cho ga a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2578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48" name="Object 17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r:id="rId13" imgW="1278331" imgH="1273759" progId="MS_ClipArt_Gallery">
                  <p:embed/>
                </p:oleObj>
              </mc:Choice>
              <mc:Fallback>
                <p:oleObj r:id="rId13" imgW="1278331" imgH="1273759" progId="MS_ClipArt_Gallery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22" name="Dangatrongsan-BaoTram_6dxh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Dangatrongsan-BaoTram_6dxh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2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1025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143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r:id="rId6" imgW="1999793" imgH="1831543" progId="MS_ClipArt_Gallery">
                  <p:embed/>
                </p:oleObj>
              </mc:Choice>
              <mc:Fallback>
                <p:oleObj r:id="rId6" imgW="1999793" imgH="1831543" progId="MS_ClipArt_Gallery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r:id="rId8" imgW="1278331" imgH="1273759" progId="MS_ClipArt_Gallery">
                  <p:embed/>
                </p:oleObj>
              </mc:Choice>
              <mc:Fallback>
                <p:oleObj r:id="rId8" imgW="1278331" imgH="1273759" progId="MS_ClipArt_Gallery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304800" y="1676400"/>
            <a:ext cx="8229600" cy="4419600"/>
          </a:xfrm>
          <a:prstGeom prst="ellipse">
            <a:avLst/>
          </a:prstGeom>
          <a:gradFill rotWithShape="1">
            <a:gsLst>
              <a:gs pos="0">
                <a:srgbClr val="0000FF">
                  <a:alpha val="82999"/>
                </a:srgbClr>
              </a:gs>
              <a:gs pos="100000">
                <a:srgbClr val="000076">
                  <a:alpha val="78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6000" b="1"/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1447800" y="2895600"/>
            <a:ext cx="5943600" cy="1600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BẮT TRƯỚC TIẾNG KÊU CON VẬT</a:t>
            </a:r>
            <a:endParaRPr lang="en-US" sz="48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048000" y="4572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FF3300"/>
                </a:solidFill>
              </a:rPr>
              <a:t>Hoạt động 1</a:t>
            </a:r>
          </a:p>
        </p:txBody>
      </p:sp>
      <p:sp>
        <p:nvSpPr>
          <p:cNvPr id="5136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0"/>
            <a:ext cx="9144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4110" grpId="0" animBg="1"/>
      <p:bldP spid="4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1025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29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r:id="rId6" imgW="1999793" imgH="1831543" progId="MS_ClipArt_Gallery">
                  <p:embed/>
                </p:oleObj>
              </mc:Choice>
              <mc:Fallback>
                <p:oleObj r:id="rId6" imgW="1999793" imgH="1831543" progId="MS_ClipArt_Gallery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r:id="rId8" imgW="1278331" imgH="1273759" progId="MS_ClipArt_Gallery">
                  <p:embed/>
                </p:oleObj>
              </mc:Choice>
              <mc:Fallback>
                <p:oleObj r:id="rId8" imgW="1278331" imgH="1273759" progId="MS_ClipArt_Gallery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1219200" y="533400"/>
            <a:ext cx="6781800" cy="2971800"/>
          </a:xfrm>
          <a:prstGeom prst="ellipse">
            <a:avLst/>
          </a:prstGeom>
          <a:gradFill rotWithShape="1">
            <a:gsLst>
              <a:gs pos="0">
                <a:srgbClr val="CCCC00"/>
              </a:gs>
              <a:gs pos="50000">
                <a:srgbClr val="5E5E00"/>
              </a:gs>
              <a:gs pos="100000">
                <a:srgbClr val="CC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6000" b="1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286000" y="0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</a:rPr>
              <a:t>Hoạt động 2</a:t>
            </a:r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/>
        </p:nvSpPr>
        <p:spPr bwMode="auto">
          <a:xfrm>
            <a:off x="2438400" y="1066800"/>
            <a:ext cx="4419600" cy="17716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6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Đọc thơ "Đàn gà con"</a:t>
            </a:r>
            <a:endParaRPr lang="en-US" sz="6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160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0"/>
            <a:ext cx="1066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161" name="Picture 18" descr="ga-mai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29718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9" descr="ga-con-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29200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0" descr="ga-con-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038600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1" descr="ga-con-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8600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2" descr="ga-con-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05400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3" descr="ga-con-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57825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4" descr="ga-con-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57825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5" descr="ga-con-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6" descr="ga-con-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7" descr="ga-con-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57825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1025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812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r:id="rId6" imgW="1278331" imgH="1273759" progId="MS_ClipArt_Gallery">
                  <p:embed/>
                </p:oleObj>
              </mc:Choice>
              <mc:Fallback>
                <p:oleObj r:id="rId6" imgW="1278331" imgH="1273759" progId="MS_ClipArt_Gallery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0" name="Picture 12" descr="IMG_14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39140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752600" y="5562600"/>
            <a:ext cx="6096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Mười quả trứng tròn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4000" b="1">
              <a:solidFill>
                <a:srgbClr val="0000FF"/>
              </a:solidFill>
            </a:endParaRPr>
          </a:p>
        </p:txBody>
      </p:sp>
      <p:pic>
        <p:nvPicPr>
          <p:cNvPr id="8206" name="Picture 1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626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400800"/>
            <a:ext cx="8382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208" name="Object 16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r:id="rId9" imgW="1999793" imgH="1831543" progId="MS_ClipArt_Gallery">
                  <p:embed/>
                </p:oleObj>
              </mc:Choice>
              <mc:Fallback>
                <p:oleObj r:id="rId9" imgW="1999793" imgH="1831543" progId="MS_ClipArt_Gallery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239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A0210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371600" y="0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/>
              <a:t>     Mẹ gà ấp ủ</a:t>
            </a:r>
          </a:p>
        </p:txBody>
      </p:sp>
      <p:sp>
        <p:nvSpPr>
          <p:cNvPr id="922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0" y="44196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1905000" y="44196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3810000" y="44196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5562600" y="44196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7239000" y="44196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0" y="20574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1905000" y="20574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3810000" y="20574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5638800" y="20574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7239000" y="20574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solidFill>
                  <a:srgbClr val="FF9900"/>
                </a:solidFill>
              </a:rPr>
              <a:t>Mười chú gà con</a:t>
            </a:r>
            <a:br>
              <a:rPr lang="en-US" sz="4000">
                <a:solidFill>
                  <a:srgbClr val="FF9900"/>
                </a:solidFill>
              </a:rPr>
            </a:br>
            <a:r>
              <a:rPr lang="en-US" sz="4000">
                <a:solidFill>
                  <a:srgbClr val="FF9900"/>
                </a:solidFill>
              </a:rPr>
              <a:t>Hôm nay ra đủ</a:t>
            </a:r>
          </a:p>
        </p:txBody>
      </p:sp>
      <p:pic>
        <p:nvPicPr>
          <p:cNvPr id="10253" name="Picture 13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334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257800"/>
            <a:ext cx="762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267" name="Picture 2" descr="D:\lòng trắng lòng đ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9"/>
          <p:cNvSpPr>
            <a:spLocks noChangeArrowheads="1"/>
          </p:cNvSpPr>
          <p:nvPr/>
        </p:nvSpPr>
        <p:spPr bwMode="auto">
          <a:xfrm rot="4235894">
            <a:off x="5836659" y="279299"/>
            <a:ext cx="1028799" cy="1617100"/>
          </a:xfrm>
          <a:prstGeom prst="wedgeEllipseCallout">
            <a:avLst>
              <a:gd name="adj1" fmla="val 154540"/>
              <a:gd name="adj2" fmla="val 156867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270"/>
          <a:lstStyle/>
          <a:p>
            <a:pPr algn="ctr" eaLnBrk="1" hangingPunct="1"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Lòng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đỏ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 rot="15680046">
            <a:off x="908050" y="5245100"/>
            <a:ext cx="1028700" cy="1460500"/>
          </a:xfrm>
          <a:prstGeom prst="wedgeEllipseCallout">
            <a:avLst>
              <a:gd name="adj1" fmla="val 36055"/>
              <a:gd name="adj2" fmla="val 274827"/>
            </a:avLst>
          </a:prstGeom>
          <a:solidFill>
            <a:srgbClr val="B54BA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"/>
          <a:lstStyle/>
          <a:p>
            <a:pPr algn="ctr" eaLnBrk="1" hangingPunct="1"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Lòng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trắng</a:t>
            </a:r>
            <a:endParaRPr lang="en-US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6" descr="0140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0"/>
            <a:ext cx="9102725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152400" y="381000"/>
            <a:ext cx="2209800" cy="838200"/>
          </a:xfrm>
          <a:prstGeom prst="wedgeEllipseCallout">
            <a:avLst>
              <a:gd name="adj1" fmla="val 104685"/>
              <a:gd name="adj2" fmla="val 1331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cs typeface="Arial" panose="020B0604020202020204" pitchFamily="34" charset="0"/>
              </a:rPr>
              <a:t>Mỏ</a:t>
            </a:r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 rot="4479681">
            <a:off x="7375103" y="2784306"/>
            <a:ext cx="1243382" cy="1998396"/>
          </a:xfrm>
          <a:prstGeom prst="wedgeEllipseCallout">
            <a:avLst>
              <a:gd name="adj1" fmla="val 154540"/>
              <a:gd name="adj2" fmla="val 156867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270"/>
          <a:lstStyle/>
          <a:p>
            <a:pPr algn="ctr" eaLnBrk="1" hangingPunct="1">
              <a:defRPr/>
            </a:pPr>
            <a:r>
              <a:rPr lang="en-US" sz="4000" dirty="0" err="1">
                <a:latin typeface="Arial" charset="0"/>
                <a:cs typeface="Arial" charset="0"/>
              </a:rPr>
              <a:t>Chân</a:t>
            </a:r>
            <a:endParaRPr lang="en-US" sz="4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2004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474345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219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055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r:id="rId6" imgW="1278331" imgH="1273759" progId="MS_ClipArt_Gallery">
                  <p:embed/>
                </p:oleObj>
              </mc:Choice>
              <mc:Fallback>
                <p:oleObj r:id="rId6" imgW="1278331" imgH="1273759" progId="MS_ClipArt_Gallery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0" y="5697538"/>
            <a:ext cx="39624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Lòng trắng lòng đỏ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Thành mỏ thành chân 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610100" y="5718175"/>
            <a:ext cx="34671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Cái mỏ </a:t>
            </a:r>
            <a:r>
              <a:rPr lang="en-US" altLang="en-US" sz="2800" b="1" u="sng">
                <a:solidFill>
                  <a:srgbClr val="0000FF"/>
                </a:solidFill>
              </a:rPr>
              <a:t>tí hon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Cái chân bé xíu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FF3300"/>
              </a:solidFill>
            </a:endParaRPr>
          </a:p>
        </p:txBody>
      </p:sp>
      <p:sp>
        <p:nvSpPr>
          <p:cNvPr id="13326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3327" name="Picture 16" descr="0140b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6119813" y="304800"/>
            <a:ext cx="3048000" cy="609600"/>
          </a:xfrm>
          <a:prstGeom prst="wedgeEllipseCallout">
            <a:avLst>
              <a:gd name="adj1" fmla="val -41458"/>
              <a:gd name="adj2" fmla="val 21927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cs typeface="Arial" panose="020B0604020202020204" pitchFamily="34" charset="0"/>
              </a:rPr>
              <a:t>L</a:t>
            </a:r>
            <a:r>
              <a:rPr lang="en-US" altLang="en-US" sz="2000">
                <a:cs typeface="Arial" panose="020B0604020202020204" pitchFamily="34" charset="0"/>
              </a:rPr>
              <a:t>Ô</a:t>
            </a:r>
            <a:r>
              <a:rPr lang="en-US" altLang="en-US" sz="2800">
                <a:cs typeface="Arial" panose="020B0604020202020204" pitchFamily="34" charset="0"/>
              </a:rPr>
              <a:t>ng vàng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1047750" y="38100"/>
            <a:ext cx="2743200" cy="914400"/>
          </a:xfrm>
          <a:prstGeom prst="wedgeEllipseCallout">
            <a:avLst>
              <a:gd name="adj1" fmla="val 43870"/>
              <a:gd name="adj2" fmla="val 130620"/>
            </a:avLst>
          </a:prstGeom>
          <a:solidFill>
            <a:srgbClr val="B2205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cs typeface="Arial" panose="020B0604020202020204" pitchFamily="34" charset="0"/>
              </a:rPr>
              <a:t>Cái mỏ</a:t>
            </a:r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1104900" y="3055938"/>
            <a:ext cx="2209800" cy="838200"/>
          </a:xfrm>
          <a:prstGeom prst="wedgeEllipseCallout">
            <a:avLst>
              <a:gd name="adj1" fmla="val 113755"/>
              <a:gd name="adj2" fmla="val -2644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cs typeface="Arial" panose="020B0604020202020204" pitchFamily="34" charset="0"/>
              </a:rPr>
              <a:t>mắt</a:t>
            </a:r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6172200" y="4648200"/>
            <a:ext cx="2971800" cy="914400"/>
          </a:xfrm>
          <a:prstGeom prst="wedgeEllipseCallout">
            <a:avLst>
              <a:gd name="adj1" fmla="val -78792"/>
              <a:gd name="adj2" fmla="val 3003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cs typeface="Arial" panose="020B0604020202020204" pitchFamily="34" charset="0"/>
              </a:rPr>
              <a:t>Cái chân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  <p:bldP spid="15377" grpId="0" animBg="1"/>
      <p:bldP spid="15378" grpId="0" animBg="1"/>
      <p:bldP spid="15379" grpId="0" animBg="1"/>
      <p:bldP spid="1538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&quot;/&gt;&lt;property id=&quot;20307&quot; value=&quot;279&quot;/&gt;&lt;/object&gt;&lt;object type=&quot;3&quot; unique_id=&quot;10006&quot;&gt;&lt;property id=&quot;20148&quot; value=&quot;5&quot;/&gt;&lt;property id=&quot;20300&quot; value=&quot;Slide 4&quot;/&gt;&lt;property id=&quot;20307&quot; value=&quot;266&quot;/&gt;&lt;/object&gt;&lt;object type=&quot;3&quot; unique_id=&quot;10007&quot;&gt;&lt;property id=&quot;20148&quot; value=&quot;5&quot;/&gt;&lt;property id=&quot;20300&quot; value=&quot;Slide 7&quot;/&gt;&lt;property id=&quot;20307&quot; value=&quot;280&quot;/&gt;&lt;/object&gt;&lt;object type=&quot;3&quot; unique_id=&quot;10008&quot;&gt;&lt;property id=&quot;20148&quot; value=&quot;5&quot;/&gt;&lt;property id=&quot;20300&quot; value=&quot;Slide 8&quot;/&gt;&lt;property id=&quot;20307&quot; value=&quot;281&quot;/&gt;&lt;/object&gt;&lt;object type=&quot;3&quot; unique_id=&quot;10009&quot;&gt;&lt;property id=&quot;20148&quot; value=&quot;5&quot;/&gt;&lt;property id=&quot;20300&quot; value=&quot;Slide 9&quot;/&gt;&lt;property id=&quot;20307&quot; value=&quot;282&quot;/&gt;&lt;/object&gt;&lt;object type=&quot;3&quot; unique_id=&quot;10010&quot;&gt;&lt;property id=&quot;20148&quot; value=&quot;5&quot;/&gt;&lt;property id=&quot;20300&quot; value=&quot;Slide 10&quot;/&gt;&lt;property id=&quot;20307&quot; value=&quot;283&quot;/&gt;&lt;/object&gt;&lt;object type=&quot;3&quot; unique_id=&quot;10011&quot;&gt;&lt;property id=&quot;20148&quot; value=&quot;5&quot;/&gt;&lt;property id=&quot;20300&quot; value=&quot;Slide 11&quot;/&gt;&lt;property id=&quot;20307&quot; value=&quot;284&quot;/&gt;&lt;/object&gt;&lt;object type=&quot;3&quot; unique_id=&quot;10012&quot;&gt;&lt;property id=&quot;20148&quot; value=&quot;5&quot;/&gt;&lt;property id=&quot;20300&quot; value=&quot;Slide 12&quot;/&gt;&lt;property id=&quot;20307&quot; value=&quot;264&quot;/&gt;&lt;/object&gt;&lt;object type=&quot;3&quot; unique_id=&quot;10013&quot;&gt;&lt;property id=&quot;20148&quot; value=&quot;5&quot;/&gt;&lt;property id=&quot;20300&quot; value=&quot;Slide 13&quot;/&gt;&lt;property id=&quot;20307&quot; value=&quot;265&quot;/&gt;&lt;/object&gt;&lt;object type=&quot;3&quot; unique_id=&quot;10014&quot;&gt;&lt;property id=&quot;20148&quot; value=&quot;5&quot;/&gt;&lt;property id=&quot;20300&quot; value=&quot;Slide 15&quot;/&gt;&lt;property id=&quot;20307&quot; value=&quot;271&quot;/&gt;&lt;/object&gt;&lt;object type=&quot;3&quot; unique_id=&quot;10015&quot;&gt;&lt;property id=&quot;20148&quot; value=&quot;5&quot;/&gt;&lt;property id=&quot;20300&quot; value=&quot;Slide 16&quot;/&gt;&lt;property id=&quot;20307&quot; value=&quot;278&quot;/&gt;&lt;/object&gt;&lt;object type=&quot;3&quot; unique_id=&quot;10016&quot;&gt;&lt;property id=&quot;20148&quot; value=&quot;5&quot;/&gt;&lt;property id=&quot;20300&quot; value=&quot;Slide 17 - &amp;quot;Mười chú gà con&amp;#x0D;&amp;#x0A;Hôm nay ra đủ&amp;quot;&quot;/&gt;&lt;property id=&quot;20307&quot; value=&quot;285&quot;/&gt;&lt;/object&gt;&lt;object type=&quot;3&quot; unique_id=&quot;10017&quot;&gt;&lt;property id=&quot;20148&quot; value=&quot;5&quot;/&gt;&lt;property id=&quot;20300&quot; value=&quot;Slide 18&quot;/&gt;&lt;property id=&quot;20307&quot; value=&quot;274&quot;/&gt;&lt;/object&gt;&lt;object type=&quot;3&quot; unique_id=&quot;10018&quot;&gt;&lt;property id=&quot;20148&quot; value=&quot;5&quot;/&gt;&lt;property id=&quot;20300&quot; value=&quot;Slide 19 - &amp;quot;Lông vàng mát dịu&amp;#x0D;&amp;#x0A;Mắt đen sáng ngời&amp;#x0D;&amp;#x0A;Ơi chú gà ơi&amp;#x0D;&amp;#x0A;Ta yêu chú lắm&amp;quot;&quot;/&gt;&lt;property id=&quot;20307&quot; value=&quot;286&quot;/&gt;&lt;/object&gt;&lt;object type=&quot;3&quot; unique_id=&quot;10019&quot;&gt;&lt;property id=&quot;20148&quot; value=&quot;5&quot;/&gt;&lt;property id=&quot;20300&quot; value=&quot;Slide 20&quot;/&gt;&lt;property id=&quot;20307&quot; value=&quot;272&quot;/&gt;&lt;/object&gt;&lt;object type=&quot;3&quot; unique_id=&quot;10020&quot;&gt;&lt;property id=&quot;20148&quot; value=&quot;5&quot;/&gt;&lt;property id=&quot;20300&quot; value=&quot;Slide 21 - &amp;quot;           Hoạt động 3&amp;quot;&quot;/&gt;&lt;property id=&quot;20307&quot; value=&quot;287&quot;/&gt;&lt;/object&gt;&lt;object type=&quot;3&quot; unique_id=&quot;10021&quot;&gt;&lt;property id=&quot;20148&quot; value=&quot;5&quot;/&gt;&lt;property id=&quot;20300&quot; value=&quot;Slide 23&quot;/&gt;&lt;property id=&quot;20307&quot; value=&quot;275&quot;/&gt;&lt;/object&gt;&lt;object type=&quot;3&quot; unique_id=&quot;10022&quot;&gt;&lt;property id=&quot;20148&quot; value=&quot;5&quot;/&gt;&lt;property id=&quot;20300&quot; value=&quot;Slide 24&quot;/&gt;&lt;property id=&quot;20307&quot; value=&quot;288&quot;/&gt;&lt;/object&gt;&lt;object type=&quot;3&quot; unique_id=&quot;10023&quot;&gt;&lt;property id=&quot;20148&quot; value=&quot;5&quot;/&gt;&lt;property id=&quot;20300&quot; value=&quot;Slide 25&quot;/&gt;&lt;property id=&quot;20307&quot; value=&quot;270&quot;/&gt;&lt;/object&gt;&lt;object type=&quot;3&quot; unique_id=&quot;10222&quot;&gt;&lt;property id=&quot;20148&quot; value=&quot;5&quot;/&gt;&lt;property id=&quot;20300&quot; value=&quot;Slide 1&quot;/&gt;&lt;property id=&quot;20307&quot; value=&quot;290&quot;/&gt;&lt;/object&gt;&lt;object type=&quot;3&quot; unique_id=&quot;10223&quot;&gt;&lt;property id=&quot;20148&quot; value=&quot;5&quot;/&gt;&lt;property id=&quot;20300&quot; value=&quot;Slide 2&quot;/&gt;&lt;property id=&quot;20307&quot; value=&quot;291&quot;/&gt;&lt;/object&gt;&lt;object type=&quot;3&quot; unique_id=&quot;10224&quot;&gt;&lt;property id=&quot;20148&quot; value=&quot;5&quot;/&gt;&lt;property id=&quot;20300&quot; value=&quot;Slide 5&quot;/&gt;&lt;property id=&quot;20307&quot; value=&quot;292&quot;/&gt;&lt;/object&gt;&lt;object type=&quot;3&quot; unique_id=&quot;10225&quot;&gt;&lt;property id=&quot;20148&quot; value=&quot;5&quot;/&gt;&lt;property id=&quot;20300&quot; value=&quot;Slide 6&quot;/&gt;&lt;property id=&quot;20307&quot; value=&quot;293&quot;/&gt;&lt;/object&gt;&lt;object type=&quot;3&quot; unique_id=&quot;10226&quot;&gt;&lt;property id=&quot;20148&quot; value=&quot;5&quot;/&gt;&lt;property id=&quot;20300&quot; value=&quot;Slide 14&quot;/&gt;&lt;property id=&quot;20307&quot; value=&quot;294&quot;/&gt;&lt;/object&gt;&lt;object type=&quot;3&quot; unique_id=&quot;10227&quot;&gt;&lt;property id=&quot;20148&quot; value=&quot;5&quot;/&gt;&lt;property id=&quot;20300&quot; value=&quot;Slide 22&quot;/&gt;&lt;property id=&quot;20307&quot; value=&quot;295&quot;/&gt;&lt;/object&gt;&lt;/object&gt;&lt;/object&gt;&lt;/database&gt;"/>
  <p:tag name="ISPRING_RESOURCE_PATHS_HASH_2" val="1d8ecfd8279061716bd4c3dabdc831a1172aec6"/>
  <p:tag name="ISPRING_SCORM_RATE_SLIDES" val="0"/>
  <p:tag name="ISPRING_SCORM_RATE_QUIZZES" val="0"/>
  <p:tag name="ISPRING_SCORM_PASSING_SCORE" val="0.0000000000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254</TotalTime>
  <Words>137</Words>
  <Application>Microsoft Office PowerPoint</Application>
  <PresentationFormat>On-screen Show (4:3)</PresentationFormat>
  <Paragraphs>42</Paragraphs>
  <Slides>14</Slides>
  <Notes>12</Notes>
  <HiddenSlides>0</HiddenSlides>
  <MMClips>5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Cambria</vt:lpstr>
      <vt:lpstr>Calibri</vt:lpstr>
      <vt:lpstr>.Vn3DH</vt:lpstr>
      <vt:lpstr>Arial</vt:lpstr>
      <vt:lpstr>Adjacency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Mười chú gà con Hôm nay ra đủ</vt:lpstr>
      <vt:lpstr>PowerPoint Presentation</vt:lpstr>
      <vt:lpstr>PowerPoint Presentation</vt:lpstr>
      <vt:lpstr>PowerPoint Presentation</vt:lpstr>
      <vt:lpstr>Lông vàng mát dịu Mắt đen sáng ngời Ơi chú gà ơi Ta yêu chú lắm</vt:lpstr>
      <vt:lpstr>           Hoạt động 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lEt'sgO!</dc:creator>
  <cp:lastModifiedBy>AutoBVT</cp:lastModifiedBy>
  <cp:revision>66</cp:revision>
  <dcterms:created xsi:type="dcterms:W3CDTF">2000-10-01T01:20:17Z</dcterms:created>
  <dcterms:modified xsi:type="dcterms:W3CDTF">2020-03-04T14:06:07Z</dcterms:modified>
</cp:coreProperties>
</file>