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</p:sldMasterIdLst>
  <p:sldIdLst>
    <p:sldId id="279" r:id="rId2"/>
    <p:sldId id="280" r:id="rId3"/>
    <p:sldId id="271" r:id="rId4"/>
    <p:sldId id="274" r:id="rId5"/>
    <p:sldId id="275" r:id="rId6"/>
    <p:sldId id="277" r:id="rId7"/>
    <p:sldId id="281" r:id="rId8"/>
  </p:sldIdLst>
  <p:sldSz cx="18288000" cy="11337925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FFFF99"/>
    <a:srgbClr val="FFFFCC"/>
    <a:srgbClr val="CDCDCD"/>
    <a:srgbClr val="A3A3A3"/>
    <a:srgbClr val="80808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7" autoAdjust="0"/>
    <p:restoredTop sz="94703" autoAdjust="0"/>
  </p:normalViewPr>
  <p:slideViewPr>
    <p:cSldViewPr>
      <p:cViewPr varScale="1">
        <p:scale>
          <a:sx n="43" d="100"/>
          <a:sy n="43" d="100"/>
        </p:scale>
        <p:origin x="1014" y="54"/>
      </p:cViewPr>
      <p:guideLst>
        <p:guide orient="horz" pos="3572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55788"/>
            <a:ext cx="13716000" cy="39465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954713"/>
            <a:ext cx="13716000" cy="2738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B716-CAE0-4A6F-80F1-C046110BB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A5C-F5BA-4066-93D5-6B8E97B77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55613"/>
            <a:ext cx="4113213" cy="966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455613"/>
            <a:ext cx="12190412" cy="966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E6B1-64C4-481A-B95A-D3842E45B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4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7592-35CF-485F-91DD-D514369DD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1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827338"/>
            <a:ext cx="15773400" cy="4714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7588250"/>
            <a:ext cx="15773400" cy="24796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EA09-021E-4766-BCBC-FE7C7FFC7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2647950"/>
            <a:ext cx="8151812" cy="747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647950"/>
            <a:ext cx="8151813" cy="747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EE9A-2554-4100-9768-B9B2ED19D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3250"/>
            <a:ext cx="15773400" cy="219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779713"/>
            <a:ext cx="7735888" cy="1362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4141788"/>
            <a:ext cx="7735888" cy="609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779713"/>
            <a:ext cx="7775575" cy="1362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141788"/>
            <a:ext cx="7775575" cy="609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8A77-A973-4BDE-ADFD-35F1A1809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CE93-C300-43FA-A36D-3E10EC513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E3CF-FB13-4BB5-B45E-A53C77FF1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6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55650"/>
            <a:ext cx="5897563" cy="26463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631950"/>
            <a:ext cx="9258300" cy="805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402013"/>
            <a:ext cx="5897563" cy="6300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215E-0D84-49B6-9F72-26371A962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55650"/>
            <a:ext cx="5897563" cy="26463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631950"/>
            <a:ext cx="9258300" cy="8058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402013"/>
            <a:ext cx="5897563" cy="6300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B9D3-4B33-43A4-8760-34A871ECC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455613"/>
            <a:ext cx="164560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2647950"/>
            <a:ext cx="16456025" cy="74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5988" y="10325100"/>
            <a:ext cx="42624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defTabSz="1412875" eaLnBrk="1" hangingPunct="1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10325100"/>
            <a:ext cx="5791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algn="ctr" defTabSz="1412875" eaLnBrk="1" hangingPunct="1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9575" y="10325100"/>
            <a:ext cx="42624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algn="r" defTabSz="1412875" eaLnBrk="1" hangingPunct="1">
              <a:defRPr sz="2200"/>
            </a:lvl1pPr>
          </a:lstStyle>
          <a:p>
            <a:pPr>
              <a:defRPr/>
            </a:pPr>
            <a:fld id="{45785ED0-3351-409A-A616-A3DFFA01E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2875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1813" indent="-531813" algn="l" defTabSz="1412875" rtl="0" eaLnBrk="0" fontAlgn="base" hangingPunct="0">
        <a:spcBef>
          <a:spcPct val="20000"/>
        </a:spcBef>
        <a:spcAft>
          <a:spcPct val="0"/>
        </a:spcAft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175" indent="-441325" algn="l" defTabSz="1412875" rtl="0" eaLnBrk="0" fontAlgn="base" hangingPunct="0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713" indent="-350838" algn="l" defTabSz="1412875" rtl="0" eaLnBrk="0" fontAlgn="base" hangingPunct="0">
        <a:spcBef>
          <a:spcPct val="20000"/>
        </a:spcBef>
        <a:spcAft>
          <a:spcPct val="0"/>
        </a:spcAft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563" indent="-350838" algn="l" defTabSz="1412875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171825" indent="-346075" algn="l" defTabSz="1412875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4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300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447675" y="9321800"/>
            <a:ext cx="12366625" cy="2016125"/>
            <a:chOff x="-144" y="3552"/>
            <a:chExt cx="3895" cy="768"/>
          </a:xfrm>
        </p:grpSpPr>
        <p:pic>
          <p:nvPicPr>
            <p:cNvPr id="2057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9" descr="FLOWERS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10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15"/>
          <p:cNvSpPr>
            <a:spLocks noChangeArrowheads="1" noChangeShapeType="1" noTextEdit="1"/>
          </p:cNvSpPr>
          <p:nvPr/>
        </p:nvSpPr>
        <p:spPr bwMode="auto">
          <a:xfrm>
            <a:off x="1600200" y="715963"/>
            <a:ext cx="15011400" cy="662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991"/>
              </a:avLst>
            </a:prstTxWarp>
          </a:bodyPr>
          <a:lstStyle/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GIA ĐÌNH</a:t>
            </a:r>
          </a:p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4400" kern="10" dirty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H’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Uin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04/11/2020</a:t>
            </a:r>
            <a:endParaRPr lang="en-US" sz="34400" kern="10" dirty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6" name="Picture 4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888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685800" y="9278938"/>
            <a:ext cx="12366625" cy="2016125"/>
            <a:chOff x="-144" y="3552"/>
            <a:chExt cx="3895" cy="768"/>
          </a:xfrm>
        </p:grpSpPr>
        <p:pic>
          <p:nvPicPr>
            <p:cNvPr id="3082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9" descr="FLOWERS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10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1752600" y="715963"/>
            <a:ext cx="15163800" cy="2620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WordArt 15"/>
          <p:cNvSpPr>
            <a:spLocks noChangeArrowheads="1" noChangeShapeType="1" noTextEdit="1"/>
          </p:cNvSpPr>
          <p:nvPr/>
        </p:nvSpPr>
        <p:spPr bwMode="auto">
          <a:xfrm>
            <a:off x="2819400" y="4221163"/>
            <a:ext cx="13487400" cy="266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kern="10" dirty="0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600" kern="10" dirty="0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kern="10" dirty="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0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62000" y="9321800"/>
            <a:ext cx="12366625" cy="2016125"/>
            <a:chOff x="-144" y="3552"/>
            <a:chExt cx="3895" cy="768"/>
          </a:xfrm>
        </p:grpSpPr>
        <p:pic>
          <p:nvPicPr>
            <p:cNvPr id="4105" name="Picture 7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9" descr="FLOWERS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10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11"/>
          <p:cNvSpPr>
            <a:spLocks noChangeArrowheads="1" noChangeShapeType="1" noTextEdit="1"/>
          </p:cNvSpPr>
          <p:nvPr/>
        </p:nvSpPr>
        <p:spPr bwMode="auto">
          <a:xfrm>
            <a:off x="2971800" y="1605099"/>
            <a:ext cx="128016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defTabSz="1412875" eaLnBrk="1" hangingPunct="1">
              <a:buFontTx/>
              <a:buChar char="-"/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defTabSz="1412875" eaLnBrk="1" hangingPunct="1">
              <a:buFontTx/>
              <a:buChar char="-"/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80937" y="6278561"/>
            <a:ext cx="5205663" cy="293134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-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“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”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lãm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 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ơi</a:t>
            </a:r>
            <a:r>
              <a:rPr lang="en-US" dirty="0"/>
              <a:t>.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“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lãm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”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</p:txBody>
      </p:sp>
      <p:pic>
        <p:nvPicPr>
          <p:cNvPr id="4" name="Nhà Của Tô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28002" y="6715535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4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38200" y="9321800"/>
            <a:ext cx="12366625" cy="2016125"/>
            <a:chOff x="-144" y="3552"/>
            <a:chExt cx="3895" cy="768"/>
          </a:xfrm>
        </p:grpSpPr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0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1436649" y="881558"/>
            <a:ext cx="15163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28800" y="7242032"/>
            <a:ext cx="13554308" cy="227345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đà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ngói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tầng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sàn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2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Ai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giỏi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3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bức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này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defTabSz="1412875" eaLnBrk="1" hangingPunct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dù</a:t>
            </a:r>
            <a:r>
              <a:rPr lang="en-US" dirty="0"/>
              <a:t> 3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3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…..</a:t>
            </a: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đồ dùng bé yêu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9415" y="5996234"/>
            <a:ext cx="1847385" cy="123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6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7" name="Picture 5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5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2306638" y="9242425"/>
            <a:ext cx="12366625" cy="2016125"/>
            <a:chOff x="-144" y="3552"/>
            <a:chExt cx="3895" cy="768"/>
          </a:xfrm>
        </p:grpSpPr>
        <p:pic>
          <p:nvPicPr>
            <p:cNvPr id="6154" name="Picture 7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8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9" descr="FLOWERS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WordArt 11"/>
          <p:cNvSpPr>
            <a:spLocks noChangeArrowheads="1" noChangeShapeType="1" noTextEdit="1"/>
          </p:cNvSpPr>
          <p:nvPr/>
        </p:nvSpPr>
        <p:spPr bwMode="auto">
          <a:xfrm>
            <a:off x="1914254" y="1276092"/>
            <a:ext cx="1516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57625" y="-79375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914254" y="7285702"/>
            <a:ext cx="7302210" cy="2082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chiken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icken Dance Music.mp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5212099"/>
            <a:ext cx="2286000" cy="1024593"/>
          </a:xfrm>
          <a:prstGeom prst="rect">
            <a:avLst/>
          </a:prstGeom>
        </p:spPr>
      </p:pic>
      <p:pic>
        <p:nvPicPr>
          <p:cNvPr id="2" name="Nhà Của Tô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60575" y="7285702"/>
            <a:ext cx="1393825" cy="1058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WordArt 11"/>
          <p:cNvSpPr>
            <a:spLocks noChangeArrowheads="1" noChangeShapeType="1" noTextEdit="1"/>
          </p:cNvSpPr>
          <p:nvPr/>
        </p:nvSpPr>
        <p:spPr bwMode="auto">
          <a:xfrm>
            <a:off x="1790701" y="2087562"/>
            <a:ext cx="1516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“TRIỂN LÃM TRANH"</a:t>
            </a:r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2057400" y="8847138"/>
            <a:ext cx="14249400" cy="2238375"/>
            <a:chOff x="-436" y="3467"/>
            <a:chExt cx="4488" cy="853"/>
          </a:xfrm>
        </p:grpSpPr>
        <p:pic>
          <p:nvPicPr>
            <p:cNvPr id="7175" name="Picture 15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6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467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7" descr="FLOWERS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6" y="3576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826013" y="6964528"/>
            <a:ext cx="8382000" cy="2009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giá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aseline="0" dirty="0" smtClean="0"/>
              <a:t>Cho </a:t>
            </a:r>
            <a:r>
              <a:rPr lang="en-US" baseline="0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thích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bức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aseline="0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,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2844800" y="1133475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8288" y="439738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0875" y="-1755775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044988" y="350838"/>
            <a:ext cx="1258887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186819" y="-1672432"/>
            <a:ext cx="125888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6"/>
          <p:cNvGrpSpPr>
            <a:grpSpLocks/>
          </p:cNvGrpSpPr>
          <p:nvPr/>
        </p:nvGrpSpPr>
        <p:grpSpPr bwMode="auto">
          <a:xfrm rot="10800000">
            <a:off x="10666413" y="-57150"/>
            <a:ext cx="7685087" cy="6046788"/>
            <a:chOff x="192" y="1968"/>
            <a:chExt cx="2928" cy="2304"/>
          </a:xfrm>
        </p:grpSpPr>
        <p:pic>
          <p:nvPicPr>
            <p:cNvPr id="8210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13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57838"/>
            <a:ext cx="125888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0319" y="8152606"/>
            <a:ext cx="126047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6"/>
          <p:cNvGrpSpPr>
            <a:grpSpLocks/>
          </p:cNvGrpSpPr>
          <p:nvPr/>
        </p:nvGrpSpPr>
        <p:grpSpPr bwMode="auto">
          <a:xfrm>
            <a:off x="439738" y="5291138"/>
            <a:ext cx="7685087" cy="6046787"/>
            <a:chOff x="192" y="1968"/>
            <a:chExt cx="2928" cy="2304"/>
          </a:xfrm>
        </p:grpSpPr>
        <p:pic>
          <p:nvPicPr>
            <p:cNvPr id="8208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Picture 1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36788" y="8283575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00" y="7118350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0" descr="ch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041400"/>
            <a:ext cx="134794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165725"/>
            <a:ext cx="1196816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Entertainment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0" y="9747250"/>
            <a:ext cx="16525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12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12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234</Words>
  <Application>Microsoft Office PowerPoint</Application>
  <PresentationFormat>Custom</PresentationFormat>
  <Paragraphs>23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112 Nguyen Tuan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Duy Tho</dc:creator>
  <cp:lastModifiedBy>AutoBVT</cp:lastModifiedBy>
  <cp:revision>73</cp:revision>
  <dcterms:created xsi:type="dcterms:W3CDTF">2005-10-22T23:19:50Z</dcterms:created>
  <dcterms:modified xsi:type="dcterms:W3CDTF">2020-11-11T12:12:41Z</dcterms:modified>
</cp:coreProperties>
</file>