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70" r:id="rId6"/>
    <p:sldId id="269" r:id="rId7"/>
    <p:sldId id="273" r:id="rId8"/>
    <p:sldId id="275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FF"/>
    <a:srgbClr val="FF33CC"/>
    <a:srgbClr val="16F02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8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1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6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7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8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2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3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9E17F-0D8D-43AA-9694-D0F150E7115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3091" y="1981200"/>
            <a:ext cx="7143302" cy="10772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vi-VN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Đếm đến 5-</a:t>
            </a:r>
          </a:p>
          <a:p>
            <a:pPr algn="ctr"/>
            <a:r>
              <a:rPr lang="vi-VN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Nhận biết các nhóm có 5 đối tượng- Nhận biết số 5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544669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002060"/>
                </a:solidFill>
                <a:latin typeface="+mj-lt"/>
              </a:rPr>
              <a:t>Giáo viên: Trần Thị Nhân</a:t>
            </a:r>
          </a:p>
          <a:p>
            <a:r>
              <a:rPr lang="vi-VN" b="1" dirty="0" smtClean="0">
                <a:solidFill>
                  <a:srgbClr val="002060"/>
                </a:solidFill>
                <a:latin typeface="+mj-lt"/>
              </a:rPr>
              <a:t>Lớp: Chồi 1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9791" y="609600"/>
            <a:ext cx="56044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4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Chủ đề: thực vật</a:t>
            </a:r>
            <a:endParaRPr lang="en-US" sz="4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61722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 smtClean="0">
                <a:latin typeface="+mj-lt"/>
              </a:rPr>
              <a:t>Trường </a:t>
            </a:r>
            <a:r>
              <a:rPr lang="vi-VN" sz="1600" b="1" dirty="0" smtClean="0">
                <a:latin typeface="+mj-lt"/>
              </a:rPr>
              <a:t>Mẫu giáo Bình Minh</a:t>
            </a:r>
            <a:endParaRPr lang="en-US" sz="1600" b="1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5488"/>
            <a:ext cx="2868706" cy="254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8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4038600" y="4913912"/>
            <a:ext cx="4343400" cy="117886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HĐ 1: Gây hứng thú</a:t>
            </a:r>
            <a:endParaRPr lang="en-US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038600" y="3277251"/>
            <a:ext cx="4343400" cy="136846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HĐ 2: Ôn số lượng trong phạm vi 4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038600" y="1623610"/>
            <a:ext cx="4343400" cy="1537447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HĐ 3: Đếm đến 5, nhận biết nhóm có 5 đối tượng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4038600" y="457200"/>
            <a:ext cx="4343400" cy="1083258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FF00"/>
                </a:solidFill>
                <a:latin typeface="+mj-lt"/>
              </a:rPr>
              <a:t>HĐ 4: Luyện tập- Trò chơi</a:t>
            </a:r>
            <a:endParaRPr lang="en-US" sz="2800" b="1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65123" y="2304400"/>
            <a:ext cx="2803892" cy="2862083"/>
            <a:chOff x="-541509" y="1828800"/>
            <a:chExt cx="3455063" cy="3419479"/>
          </a:xfrm>
        </p:grpSpPr>
        <p:grpSp>
          <p:nvGrpSpPr>
            <p:cNvPr id="26" name="Group 25"/>
            <p:cNvGrpSpPr/>
            <p:nvPr/>
          </p:nvGrpSpPr>
          <p:grpSpPr>
            <a:xfrm rot="11008609">
              <a:off x="-541509" y="2796418"/>
              <a:ext cx="3316912" cy="2451861"/>
              <a:chOff x="-403358" y="3441169"/>
              <a:chExt cx="3316912" cy="2451861"/>
            </a:xfrm>
            <a:solidFill>
              <a:srgbClr val="00B0F0"/>
            </a:solidFill>
          </p:grpSpPr>
          <p:sp>
            <p:nvSpPr>
              <p:cNvPr id="18" name="Oval 17"/>
              <p:cNvSpPr/>
              <p:nvPr/>
            </p:nvSpPr>
            <p:spPr>
              <a:xfrm rot="5400000">
                <a:off x="2037254" y="5016730"/>
                <a:ext cx="685800" cy="10668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rot="3804320">
                <a:off x="1976016" y="4416996"/>
                <a:ext cx="685800" cy="10668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rot="16478768">
                <a:off x="-212858" y="4503905"/>
                <a:ext cx="685800" cy="10668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35959" y="3441169"/>
                <a:ext cx="685800" cy="10668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 rot="18395891">
                <a:off x="-139611" y="3871587"/>
                <a:ext cx="685800" cy="10668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 rot="19999688">
                <a:off x="381000" y="3496415"/>
                <a:ext cx="685800" cy="10668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rot="2762133">
                <a:off x="1679743" y="3890851"/>
                <a:ext cx="685800" cy="10668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 rot="1166453">
                <a:off x="1367118" y="3465165"/>
                <a:ext cx="685800" cy="10668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Oval 13"/>
            <p:cNvSpPr/>
            <p:nvPr/>
          </p:nvSpPr>
          <p:spPr>
            <a:xfrm rot="5400000">
              <a:off x="2037254" y="3404361"/>
              <a:ext cx="685800" cy="1066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3804320">
              <a:off x="1976016" y="2804627"/>
              <a:ext cx="685800" cy="1066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16478768">
              <a:off x="-212858" y="2891536"/>
              <a:ext cx="685800" cy="1066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35959" y="1828800"/>
              <a:ext cx="685800" cy="1066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18395891">
              <a:off x="-139611" y="2259218"/>
              <a:ext cx="685800" cy="1066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9999688">
              <a:off x="381000" y="1884046"/>
              <a:ext cx="685800" cy="1066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3559416">
              <a:off x="1776024" y="2111159"/>
              <a:ext cx="685800" cy="129069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1875634">
              <a:off x="1367118" y="1852797"/>
              <a:ext cx="685800" cy="1066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2667000"/>
              <a:ext cx="1676400" cy="161366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srgbClr val="FF0000"/>
                  </a:solidFill>
                  <a:latin typeface="+mj-lt"/>
                </a:rPr>
                <a:t>Tiến </a:t>
              </a:r>
              <a:r>
                <a:rPr lang="vi-VN" b="1" dirty="0" smtClean="0">
                  <a:solidFill>
                    <a:srgbClr val="FF0000"/>
                  </a:solidFill>
                  <a:latin typeface="+mj-lt"/>
                </a:rPr>
                <a:t>trình hoạt động</a:t>
              </a:r>
              <a:endParaRPr lang="en-US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639" y="-123389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3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7694" y="1219200"/>
            <a:ext cx="4574266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HĐ 1: GÂY HỨNG THÚ</a:t>
            </a:r>
            <a:endParaRPr lang="en-US" sz="32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066800" y="2743200"/>
            <a:ext cx="3581400" cy="1929825"/>
          </a:xfrm>
          <a:prstGeom prst="wedgeEllipseCallout">
            <a:avLst>
              <a:gd name="adj1" fmla="val 42437"/>
              <a:gd name="adj2" fmla="val -64783"/>
            </a:avLst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008000"/>
                </a:solidFill>
                <a:latin typeface="+mj-lt"/>
              </a:rPr>
              <a:t>Cho trẻ hát bài Quả gì</a:t>
            </a:r>
            <a:endParaRPr lang="en-US" sz="24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246914" y="2641312"/>
            <a:ext cx="3505200" cy="2133600"/>
          </a:xfrm>
          <a:prstGeom prst="wedgeEllipseCallout">
            <a:avLst>
              <a:gd name="adj1" fmla="val -52547"/>
              <a:gd name="adj2" fmla="val -5178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Trò chuyện và giáo dục trẻ về chủ đề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514600"/>
            <a:ext cx="6858000" cy="2047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77066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HĐ 2: Ôn số lượng trong phạm vi 4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7717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010150"/>
            <a:ext cx="27717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-273424"/>
            <a:ext cx="2771775" cy="2217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495"/>
            <a:ext cx="2771775" cy="22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2317" y="2667000"/>
            <a:ext cx="745268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HĐ 3: đếm đến 5,</a:t>
            </a:r>
          </a:p>
          <a:p>
            <a:pPr algn="ctr"/>
            <a:r>
              <a:rPr lang="vi-VN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nhận biết các nhóm có 5 đối tượng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3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300600" y="2514600"/>
            <a:ext cx="8182048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HĐ 4: Luyện tập</a:t>
            </a:r>
          </a:p>
          <a:p>
            <a:pPr algn="ctr"/>
            <a:r>
              <a:rPr lang="vi-VN" sz="28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HOẠT ĐỘNG TRẢI NGHIỆM: LIÊN HỆ THỰC TẾ</a:t>
            </a:r>
          </a:p>
        </p:txBody>
      </p:sp>
    </p:spTree>
    <p:extLst>
      <p:ext uri="{BB962C8B-B14F-4D97-AF65-F5344CB8AC3E}">
        <p14:creationId xmlns:p14="http://schemas.microsoft.com/office/powerpoint/2010/main" val="20805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1461" y="2514600"/>
            <a:ext cx="5120312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b="1" cap="all" dirty="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HĐ 4: Luyện tập</a:t>
            </a:r>
          </a:p>
          <a:p>
            <a:pPr algn="ctr"/>
            <a:r>
              <a:rPr lang="vi-VN" sz="2800" b="1" cap="all" spc="0" dirty="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Trò chơi ‘</a:t>
            </a:r>
            <a:r>
              <a:rPr lang="vi-VN" sz="2800" b="1" cap="all" dirty="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AI NHANH NHẤT</a:t>
            </a:r>
            <a:r>
              <a:rPr lang="vi-VN" sz="2800" b="1" cap="all" spc="0" dirty="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’</a:t>
            </a:r>
            <a:endParaRPr lang="en-US" sz="2800" b="1" cap="all" spc="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5876" y="2514600"/>
            <a:ext cx="6591484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b="1" cap="all" dirty="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HĐ 4: Luyện tập</a:t>
            </a:r>
          </a:p>
          <a:p>
            <a:pPr algn="ctr"/>
            <a:r>
              <a:rPr lang="vi-VN" sz="2800" b="1" cap="all" spc="0" dirty="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Trò chơi ‘</a:t>
            </a:r>
            <a:r>
              <a:rPr lang="vi-VN" sz="2800" b="1" cap="all" dirty="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NHANH TAY NHANH MẮT</a:t>
            </a:r>
            <a:r>
              <a:rPr lang="vi-VN" sz="2800" b="1" cap="all" spc="0" dirty="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’</a:t>
            </a:r>
            <a:endParaRPr lang="en-US" sz="2800" b="1" cap="all" spc="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68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717908"/>
            <a:ext cx="7717177" cy="19841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vi-V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XIN TRÂN TRỌNG CẢM ƠN!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94" y="2243182"/>
            <a:ext cx="5391589" cy="466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15" y="4517991"/>
            <a:ext cx="2340009" cy="2340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111271"/>
            <a:ext cx="1930822" cy="1930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596">
            <a:off x="5715875" y="3030705"/>
            <a:ext cx="2589049" cy="18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6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6 L -0.73334 2.89017E-6 " pathEditMode="relative" rAng="0" ptsTypes="AA">
                                      <p:cBhvr>
                                        <p:cTn id="11" dur="17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169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Admin</cp:lastModifiedBy>
  <cp:revision>59</cp:revision>
  <dcterms:created xsi:type="dcterms:W3CDTF">2020-07-02T04:03:45Z</dcterms:created>
  <dcterms:modified xsi:type="dcterms:W3CDTF">2021-01-23T12:54:25Z</dcterms:modified>
</cp:coreProperties>
</file>