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4" r:id="rId7"/>
    <p:sldId id="266" r:id="rId8"/>
    <p:sldId id="268" r:id="rId9"/>
    <p:sldId id="270" r:id="rId10"/>
    <p:sldId id="272" r:id="rId11"/>
    <p:sldId id="274" r:id="rId12"/>
    <p:sldId id="282" r:id="rId13"/>
    <p:sldId id="284" r:id="rId14"/>
    <p:sldId id="279" r:id="rId15"/>
    <p:sldId id="276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9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6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3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5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3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7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6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7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4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9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5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5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4" y="84534"/>
            <a:ext cx="9144473" cy="678533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5975" y="425015"/>
            <a:ext cx="833157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PHÒNG GD&amp; ĐT TX BUÔN HỒ</a:t>
            </a:r>
          </a:p>
          <a:p>
            <a:pPr algn="ctr"/>
            <a:r>
              <a:rPr lang="vi-VN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TRƯỜNG MG 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BÌ</a:t>
            </a:r>
            <a:r>
              <a:rPr lang="vi-VN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NH MINH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9634" y="2276872"/>
            <a:ext cx="586474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chỦ ĐỀ NHÁNH :</a:t>
            </a:r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HIỆN TƯỢNG TỰ NHIÊN</a:t>
            </a:r>
            <a:endParaRPr lang="vi-VN" sz="2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vi-VN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HOẠT ĐỘNG.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PHÁT TRIỂN NHẬN THỨC</a:t>
            </a:r>
            <a:endParaRPr lang="vi-VN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vi-VN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ĐỀ TÀI: </a:t>
            </a:r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THÊM BỚT TRONG PHẠM VI 9</a:t>
            </a:r>
            <a:endParaRPr lang="en-US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5656" y="4293096"/>
            <a:ext cx="65357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GIÁO VIÊN: LÊ THỊ HẠNH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165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61" y="1583242"/>
            <a:ext cx="1132928" cy="1080120"/>
          </a:xfr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25" y="3263451"/>
            <a:ext cx="711522" cy="792088"/>
          </a:xfrm>
          <a:prstGeom prst="rect">
            <a:avLst/>
          </a:prstGeom>
        </p:spPr>
      </p:pic>
      <p:pic>
        <p:nvPicPr>
          <p:cNvPr id="27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88" y="1614991"/>
            <a:ext cx="1132928" cy="1080120"/>
          </a:xfrm>
          <a:prstGeom prst="rect">
            <a:avLst/>
          </a:prstGeom>
        </p:spPr>
      </p:pic>
      <p:pic>
        <p:nvPicPr>
          <p:cNvPr id="28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554" y="1583242"/>
            <a:ext cx="1132928" cy="1080120"/>
          </a:xfrm>
          <a:prstGeom prst="rect">
            <a:avLst/>
          </a:prstGeom>
        </p:spPr>
      </p:pic>
      <p:pic>
        <p:nvPicPr>
          <p:cNvPr id="29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965" y="1606600"/>
            <a:ext cx="1132928" cy="1080120"/>
          </a:xfrm>
          <a:prstGeom prst="rect">
            <a:avLst/>
          </a:prstGeom>
        </p:spPr>
      </p:pic>
      <p:pic>
        <p:nvPicPr>
          <p:cNvPr id="30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68" y="1614991"/>
            <a:ext cx="1132928" cy="1080120"/>
          </a:xfrm>
          <a:prstGeom prst="rect">
            <a:avLst/>
          </a:prstGeom>
        </p:spPr>
      </p:pic>
      <p:pic>
        <p:nvPicPr>
          <p:cNvPr id="31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869" y="1582446"/>
            <a:ext cx="1132928" cy="1080120"/>
          </a:xfrm>
          <a:prstGeom prst="rect">
            <a:avLst/>
          </a:prstGeom>
        </p:spPr>
      </p:pic>
      <p:pic>
        <p:nvPicPr>
          <p:cNvPr id="32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603" y="1606600"/>
            <a:ext cx="1132928" cy="1080120"/>
          </a:xfrm>
          <a:prstGeom prst="rect">
            <a:avLst/>
          </a:prstGeom>
        </p:spPr>
      </p:pic>
      <p:pic>
        <p:nvPicPr>
          <p:cNvPr id="33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180" y="1599756"/>
            <a:ext cx="1132928" cy="1080120"/>
          </a:xfrm>
          <a:prstGeom prst="rect">
            <a:avLst/>
          </a:prstGeom>
        </p:spPr>
      </p:pic>
      <p:pic>
        <p:nvPicPr>
          <p:cNvPr id="3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931" y="1569286"/>
            <a:ext cx="1132928" cy="1080120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8122375" y="1324516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806" y="3205029"/>
            <a:ext cx="711522" cy="792088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8225560" y="285231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731" y="3258120"/>
            <a:ext cx="711522" cy="79208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921" y="3238565"/>
            <a:ext cx="711522" cy="79208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53" y="3216639"/>
            <a:ext cx="711522" cy="7920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229" y="3257538"/>
            <a:ext cx="711522" cy="79208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767" y="3246564"/>
            <a:ext cx="711522" cy="7920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439" y="3208350"/>
            <a:ext cx="711522" cy="79208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362" y="3209221"/>
            <a:ext cx="711522" cy="79208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181483" y="2695111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6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174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61" y="1583242"/>
            <a:ext cx="1132928" cy="1080120"/>
          </a:xfr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25" y="3263451"/>
            <a:ext cx="711522" cy="792088"/>
          </a:xfrm>
          <a:prstGeom prst="rect">
            <a:avLst/>
          </a:prstGeom>
        </p:spPr>
      </p:pic>
      <p:pic>
        <p:nvPicPr>
          <p:cNvPr id="27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88" y="1614991"/>
            <a:ext cx="1132928" cy="1080120"/>
          </a:xfrm>
          <a:prstGeom prst="rect">
            <a:avLst/>
          </a:prstGeom>
        </p:spPr>
      </p:pic>
      <p:pic>
        <p:nvPicPr>
          <p:cNvPr id="28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554" y="1583242"/>
            <a:ext cx="1132928" cy="1080120"/>
          </a:xfrm>
          <a:prstGeom prst="rect">
            <a:avLst/>
          </a:prstGeom>
        </p:spPr>
      </p:pic>
      <p:pic>
        <p:nvPicPr>
          <p:cNvPr id="29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965" y="1606600"/>
            <a:ext cx="1132928" cy="1080120"/>
          </a:xfrm>
          <a:prstGeom prst="rect">
            <a:avLst/>
          </a:prstGeom>
        </p:spPr>
      </p:pic>
      <p:pic>
        <p:nvPicPr>
          <p:cNvPr id="30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68" y="1614991"/>
            <a:ext cx="1132928" cy="1080120"/>
          </a:xfrm>
          <a:prstGeom prst="rect">
            <a:avLst/>
          </a:prstGeom>
        </p:spPr>
      </p:pic>
      <p:pic>
        <p:nvPicPr>
          <p:cNvPr id="31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869" y="1582446"/>
            <a:ext cx="1132928" cy="1080120"/>
          </a:xfrm>
          <a:prstGeom prst="rect">
            <a:avLst/>
          </a:prstGeom>
        </p:spPr>
      </p:pic>
      <p:pic>
        <p:nvPicPr>
          <p:cNvPr id="32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603" y="1606600"/>
            <a:ext cx="1132928" cy="1080120"/>
          </a:xfrm>
          <a:prstGeom prst="rect">
            <a:avLst/>
          </a:prstGeom>
        </p:spPr>
      </p:pic>
      <p:pic>
        <p:nvPicPr>
          <p:cNvPr id="33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180" y="1599756"/>
            <a:ext cx="1132928" cy="1080120"/>
          </a:xfrm>
          <a:prstGeom prst="rect">
            <a:avLst/>
          </a:prstGeom>
        </p:spPr>
      </p:pic>
      <p:pic>
        <p:nvPicPr>
          <p:cNvPr id="3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931" y="1569286"/>
            <a:ext cx="1132928" cy="1080120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8122375" y="1324516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806" y="3205029"/>
            <a:ext cx="711522" cy="792088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8225560" y="285231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731" y="3258120"/>
            <a:ext cx="711522" cy="79208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921" y="3238565"/>
            <a:ext cx="711522" cy="79208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53" y="3216639"/>
            <a:ext cx="711522" cy="7920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229" y="3257538"/>
            <a:ext cx="711522" cy="79208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767" y="3246564"/>
            <a:ext cx="711522" cy="7920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439" y="3208350"/>
            <a:ext cx="711522" cy="79208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362" y="3209221"/>
            <a:ext cx="711522" cy="79208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199250" y="2816243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6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376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61" y="1583242"/>
            <a:ext cx="1132928" cy="1080120"/>
          </a:xfr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25" y="3263451"/>
            <a:ext cx="711522" cy="792088"/>
          </a:xfrm>
          <a:prstGeom prst="rect">
            <a:avLst/>
          </a:prstGeom>
        </p:spPr>
      </p:pic>
      <p:pic>
        <p:nvPicPr>
          <p:cNvPr id="27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88" y="1614991"/>
            <a:ext cx="1132928" cy="1080120"/>
          </a:xfrm>
          <a:prstGeom prst="rect">
            <a:avLst/>
          </a:prstGeom>
        </p:spPr>
      </p:pic>
      <p:pic>
        <p:nvPicPr>
          <p:cNvPr id="28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554" y="1583242"/>
            <a:ext cx="1132928" cy="1080120"/>
          </a:xfrm>
          <a:prstGeom prst="rect">
            <a:avLst/>
          </a:prstGeom>
        </p:spPr>
      </p:pic>
      <p:pic>
        <p:nvPicPr>
          <p:cNvPr id="29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965" y="1606600"/>
            <a:ext cx="1132928" cy="1080120"/>
          </a:xfrm>
          <a:prstGeom prst="rect">
            <a:avLst/>
          </a:prstGeom>
        </p:spPr>
      </p:pic>
      <p:pic>
        <p:nvPicPr>
          <p:cNvPr id="30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68" y="1614991"/>
            <a:ext cx="1132928" cy="1080120"/>
          </a:xfrm>
          <a:prstGeom prst="rect">
            <a:avLst/>
          </a:prstGeom>
        </p:spPr>
      </p:pic>
      <p:pic>
        <p:nvPicPr>
          <p:cNvPr id="31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869" y="1582446"/>
            <a:ext cx="1132928" cy="1080120"/>
          </a:xfrm>
          <a:prstGeom prst="rect">
            <a:avLst/>
          </a:prstGeom>
        </p:spPr>
      </p:pic>
      <p:pic>
        <p:nvPicPr>
          <p:cNvPr id="32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603" y="1606600"/>
            <a:ext cx="1132928" cy="1080120"/>
          </a:xfrm>
          <a:prstGeom prst="rect">
            <a:avLst/>
          </a:prstGeom>
        </p:spPr>
      </p:pic>
      <p:pic>
        <p:nvPicPr>
          <p:cNvPr id="33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180" y="1599756"/>
            <a:ext cx="1132928" cy="1080120"/>
          </a:xfrm>
          <a:prstGeom prst="rect">
            <a:avLst/>
          </a:prstGeom>
        </p:spPr>
      </p:pic>
      <p:pic>
        <p:nvPicPr>
          <p:cNvPr id="3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931" y="1569286"/>
            <a:ext cx="1132928" cy="1080120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8122375" y="1324516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806" y="3205029"/>
            <a:ext cx="711522" cy="792088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8225560" y="285231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731" y="3258120"/>
            <a:ext cx="711522" cy="79208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921" y="3238565"/>
            <a:ext cx="711522" cy="79208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53" y="3216639"/>
            <a:ext cx="711522" cy="7920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229" y="3257538"/>
            <a:ext cx="711522" cy="79208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767" y="3246564"/>
            <a:ext cx="711522" cy="7920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439" y="3208350"/>
            <a:ext cx="711522" cy="79208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362" y="3209221"/>
            <a:ext cx="711522" cy="79208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233266" y="2827853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5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452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61" y="1583242"/>
            <a:ext cx="1132928" cy="1080120"/>
          </a:xfr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25" y="3263451"/>
            <a:ext cx="711522" cy="792088"/>
          </a:xfrm>
          <a:prstGeom prst="rect">
            <a:avLst/>
          </a:prstGeom>
        </p:spPr>
      </p:pic>
      <p:pic>
        <p:nvPicPr>
          <p:cNvPr id="27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88" y="1614991"/>
            <a:ext cx="1132928" cy="1080120"/>
          </a:xfrm>
          <a:prstGeom prst="rect">
            <a:avLst/>
          </a:prstGeom>
        </p:spPr>
      </p:pic>
      <p:pic>
        <p:nvPicPr>
          <p:cNvPr id="28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554" y="1583242"/>
            <a:ext cx="1132928" cy="1080120"/>
          </a:xfrm>
          <a:prstGeom prst="rect">
            <a:avLst/>
          </a:prstGeom>
        </p:spPr>
      </p:pic>
      <p:pic>
        <p:nvPicPr>
          <p:cNvPr id="29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965" y="1606600"/>
            <a:ext cx="1132928" cy="1080120"/>
          </a:xfrm>
          <a:prstGeom prst="rect">
            <a:avLst/>
          </a:prstGeom>
        </p:spPr>
      </p:pic>
      <p:pic>
        <p:nvPicPr>
          <p:cNvPr id="30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68" y="1614991"/>
            <a:ext cx="1132928" cy="1080120"/>
          </a:xfrm>
          <a:prstGeom prst="rect">
            <a:avLst/>
          </a:prstGeom>
        </p:spPr>
      </p:pic>
      <p:pic>
        <p:nvPicPr>
          <p:cNvPr id="31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869" y="1582446"/>
            <a:ext cx="1132928" cy="1080120"/>
          </a:xfrm>
          <a:prstGeom prst="rect">
            <a:avLst/>
          </a:prstGeom>
        </p:spPr>
      </p:pic>
      <p:pic>
        <p:nvPicPr>
          <p:cNvPr id="32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603" y="1606600"/>
            <a:ext cx="1132928" cy="1080120"/>
          </a:xfrm>
          <a:prstGeom prst="rect">
            <a:avLst/>
          </a:prstGeom>
        </p:spPr>
      </p:pic>
      <p:pic>
        <p:nvPicPr>
          <p:cNvPr id="33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180" y="1599756"/>
            <a:ext cx="1132928" cy="1080120"/>
          </a:xfrm>
          <a:prstGeom prst="rect">
            <a:avLst/>
          </a:prstGeom>
        </p:spPr>
      </p:pic>
      <p:pic>
        <p:nvPicPr>
          <p:cNvPr id="3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931" y="1569286"/>
            <a:ext cx="1132928" cy="1080120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8122375" y="1324516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806" y="3205029"/>
            <a:ext cx="711522" cy="792088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8225560" y="285231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731" y="3258120"/>
            <a:ext cx="711522" cy="79208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921" y="3238565"/>
            <a:ext cx="711522" cy="79208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53" y="3216639"/>
            <a:ext cx="711522" cy="7920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229" y="3257538"/>
            <a:ext cx="711522" cy="79208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767" y="3246564"/>
            <a:ext cx="711522" cy="7920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439" y="3208350"/>
            <a:ext cx="711522" cy="79208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362" y="3209221"/>
            <a:ext cx="711522" cy="792088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8253325" y="2816243"/>
            <a:ext cx="8002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30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611560" y="1676400"/>
            <a:ext cx="2665040" cy="2743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1700" i="1">
              <a:solidFill>
                <a:srgbClr val="0000FF"/>
              </a:solidFill>
            </a:endParaRP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 flipV="1">
            <a:off x="2895600" y="1295400"/>
            <a:ext cx="2438400" cy="8382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3200400" y="3505200"/>
            <a:ext cx="2286000" cy="3810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>
            <a:off x="2819400" y="4122976"/>
            <a:ext cx="2590800" cy="10668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 flipV="1">
            <a:off x="3276600" y="2438400"/>
            <a:ext cx="2209800" cy="4572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5638800" y="0"/>
            <a:ext cx="3200400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10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1 - 8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5715000" y="1440101"/>
            <a:ext cx="2675732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0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2 - 7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638800" y="2964101"/>
            <a:ext cx="2675732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0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3 - 6</a:t>
            </a: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5638800" y="4564301"/>
            <a:ext cx="2675732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0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4 -</a:t>
            </a:r>
            <a:r>
              <a:rPr lang="en-US" altLang="en-US" sz="10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0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1371600" y="1775063"/>
            <a:ext cx="1524000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5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66737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/>
      <p:bldP spid="39944" grpId="0"/>
      <p:bldP spid="39945" grpId="0"/>
      <p:bldP spid="399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9174"/>
          </a:xfrm>
        </p:spPr>
      </p:pic>
      <p:sp>
        <p:nvSpPr>
          <p:cNvPr id="5" name="Rectangle 4"/>
          <p:cNvSpPr/>
          <p:nvPr/>
        </p:nvSpPr>
        <p:spPr>
          <a:xfrm>
            <a:off x="457200" y="2060848"/>
            <a:ext cx="81472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Hoạt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động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3: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Trò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chơi</a:t>
            </a:r>
            <a:endParaRPr lang="en-US" sz="54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38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15"/>
            <a:ext cx="9191134" cy="6846585"/>
          </a:xfrm>
        </p:spPr>
      </p:pic>
      <p:sp>
        <p:nvSpPr>
          <p:cNvPr id="5" name="Rectangle 4"/>
          <p:cNvSpPr/>
          <p:nvPr/>
        </p:nvSpPr>
        <p:spPr>
          <a:xfrm>
            <a:off x="1553809" y="1484784"/>
            <a:ext cx="5942268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Đồ</a:t>
            </a:r>
            <a:r>
              <a:rPr lang="en-US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40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dùng</a:t>
            </a:r>
            <a:r>
              <a:rPr lang="en-US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40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trò</a:t>
            </a:r>
            <a:r>
              <a:rPr lang="en-US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40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chơi</a:t>
            </a:r>
            <a:r>
              <a:rPr lang="en-US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.</a:t>
            </a:r>
          </a:p>
          <a:p>
            <a:pPr marL="914400" indent="-914400" algn="ctr">
              <a:buAutoNum type="arabicPeriod"/>
            </a:pPr>
            <a:r>
              <a:rPr lang="en-US" sz="32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Nhóm</a:t>
            </a:r>
            <a:r>
              <a:rPr lang="en-US" sz="3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đồ</a:t>
            </a:r>
            <a:r>
              <a:rPr lang="en-US" sz="3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chơi</a:t>
            </a:r>
            <a:r>
              <a:rPr lang="en-US" sz="3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có</a:t>
            </a:r>
            <a:r>
              <a:rPr lang="en-US" sz="3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số</a:t>
            </a:r>
            <a:r>
              <a:rPr lang="en-US" sz="3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lượng</a:t>
            </a:r>
            <a:r>
              <a:rPr lang="en-US" sz="3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9</a:t>
            </a:r>
          </a:p>
          <a:p>
            <a:pPr algn="ctr"/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2. </a:t>
            </a:r>
            <a:r>
              <a:rPr lang="en-US" sz="32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Thẻ</a:t>
            </a:r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chữ</a:t>
            </a:r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số</a:t>
            </a:r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từ</a:t>
            </a:r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1 – 9</a:t>
            </a:r>
          </a:p>
          <a:p>
            <a:pPr algn="ctr"/>
            <a:endParaRPr lang="en-US" sz="32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10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9174"/>
          </a:xfrm>
        </p:spPr>
      </p:pic>
      <p:sp>
        <p:nvSpPr>
          <p:cNvPr id="5" name="Rectangle 4"/>
          <p:cNvSpPr/>
          <p:nvPr/>
        </p:nvSpPr>
        <p:spPr>
          <a:xfrm>
            <a:off x="2411760" y="2060848"/>
            <a:ext cx="439248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Hoạt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động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1:</a:t>
            </a:r>
          </a:p>
          <a:p>
            <a:pPr algn="ctr"/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Ôn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số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lượng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3471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801" y="836712"/>
            <a:ext cx="9036496" cy="23762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15616" y="4395355"/>
            <a:ext cx="1763688" cy="2304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643554" y="4395355"/>
            <a:ext cx="1763688" cy="2304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228184" y="4365104"/>
            <a:ext cx="1763688" cy="2304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38" y="1348027"/>
            <a:ext cx="1440160" cy="1440160"/>
          </a:xfrm>
          <a:prstGeom prst="rect">
            <a:avLst/>
          </a:prstGeom>
        </p:spPr>
      </p:pic>
      <p:pic>
        <p:nvPicPr>
          <p:cNvPr id="18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633" y="1375919"/>
            <a:ext cx="1440160" cy="1440160"/>
          </a:xfrm>
          <a:prstGeom prst="rect">
            <a:avLst/>
          </a:prstGeom>
        </p:spPr>
      </p:pic>
      <p:pic>
        <p:nvPicPr>
          <p:cNvPr id="19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837" y="1376917"/>
            <a:ext cx="1440160" cy="1440160"/>
          </a:xfrm>
          <a:prstGeom prst="rect">
            <a:avLst/>
          </a:prstGeom>
        </p:spPr>
      </p:pic>
      <p:pic>
        <p:nvPicPr>
          <p:cNvPr id="20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592" y="1375919"/>
            <a:ext cx="1440160" cy="1440160"/>
          </a:xfrm>
          <a:prstGeom prst="rect">
            <a:avLst/>
          </a:prstGeom>
        </p:spPr>
      </p:pic>
      <p:pic>
        <p:nvPicPr>
          <p:cNvPr id="21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612" y="1374921"/>
            <a:ext cx="1440160" cy="1440160"/>
          </a:xfrm>
          <a:prstGeom prst="rect">
            <a:avLst/>
          </a:prstGeom>
        </p:spPr>
      </p:pic>
      <p:pic>
        <p:nvPicPr>
          <p:cNvPr id="22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0" y="1349644"/>
            <a:ext cx="1440160" cy="1440160"/>
          </a:xfrm>
          <a:prstGeom prst="rect">
            <a:avLst/>
          </a:prstGeom>
        </p:spPr>
      </p:pic>
      <p:pic>
        <p:nvPicPr>
          <p:cNvPr id="23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832" y="1309611"/>
            <a:ext cx="1440160" cy="1440160"/>
          </a:xfrm>
          <a:prstGeom prst="rect">
            <a:avLst/>
          </a:prstGeom>
        </p:spPr>
      </p:pic>
      <p:pic>
        <p:nvPicPr>
          <p:cNvPr id="24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183" y="1318449"/>
            <a:ext cx="1440160" cy="1440160"/>
          </a:xfrm>
          <a:prstGeom prst="rect">
            <a:avLst/>
          </a:prstGeom>
        </p:spPr>
      </p:pic>
      <p:pic>
        <p:nvPicPr>
          <p:cNvPr id="25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594" y="1188540"/>
            <a:ext cx="1440160" cy="144016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4090353" y="4762653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64997" y="4762653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7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05910" y="4762653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8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4198160" y="3268504"/>
            <a:ext cx="470904" cy="112685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6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9174"/>
          </a:xfrm>
        </p:spPr>
      </p:pic>
      <p:sp>
        <p:nvSpPr>
          <p:cNvPr id="5" name="Rectangle 4"/>
          <p:cNvSpPr/>
          <p:nvPr/>
        </p:nvSpPr>
        <p:spPr>
          <a:xfrm>
            <a:off x="457200" y="2060848"/>
            <a:ext cx="81472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Hoạt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động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2:</a:t>
            </a:r>
          </a:p>
          <a:p>
            <a:pPr algn="ctr"/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Thêm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bớt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trong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phạm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vi 9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116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61" y="1583242"/>
            <a:ext cx="1132928" cy="1080120"/>
          </a:xfr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70" y="3241096"/>
            <a:ext cx="711522" cy="792088"/>
          </a:xfrm>
          <a:prstGeom prst="rect">
            <a:avLst/>
          </a:prstGeom>
        </p:spPr>
      </p:pic>
      <p:pic>
        <p:nvPicPr>
          <p:cNvPr id="27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88" y="1614991"/>
            <a:ext cx="1132928" cy="1080120"/>
          </a:xfrm>
          <a:prstGeom prst="rect">
            <a:avLst/>
          </a:prstGeom>
        </p:spPr>
      </p:pic>
      <p:pic>
        <p:nvPicPr>
          <p:cNvPr id="28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554" y="1583242"/>
            <a:ext cx="1132928" cy="1080120"/>
          </a:xfrm>
          <a:prstGeom prst="rect">
            <a:avLst/>
          </a:prstGeom>
        </p:spPr>
      </p:pic>
      <p:pic>
        <p:nvPicPr>
          <p:cNvPr id="29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965" y="1606600"/>
            <a:ext cx="1132928" cy="1080120"/>
          </a:xfrm>
          <a:prstGeom prst="rect">
            <a:avLst/>
          </a:prstGeom>
        </p:spPr>
      </p:pic>
      <p:pic>
        <p:nvPicPr>
          <p:cNvPr id="30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68" y="1614991"/>
            <a:ext cx="1132928" cy="1080120"/>
          </a:xfrm>
          <a:prstGeom prst="rect">
            <a:avLst/>
          </a:prstGeom>
        </p:spPr>
      </p:pic>
      <p:pic>
        <p:nvPicPr>
          <p:cNvPr id="31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869" y="1582446"/>
            <a:ext cx="1132928" cy="1080120"/>
          </a:xfrm>
          <a:prstGeom prst="rect">
            <a:avLst/>
          </a:prstGeom>
        </p:spPr>
      </p:pic>
      <p:pic>
        <p:nvPicPr>
          <p:cNvPr id="32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603" y="1606600"/>
            <a:ext cx="1132928" cy="1080120"/>
          </a:xfrm>
          <a:prstGeom prst="rect">
            <a:avLst/>
          </a:prstGeom>
        </p:spPr>
      </p:pic>
      <p:pic>
        <p:nvPicPr>
          <p:cNvPr id="33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180" y="1599756"/>
            <a:ext cx="1132928" cy="1080120"/>
          </a:xfrm>
          <a:prstGeom prst="rect">
            <a:avLst/>
          </a:prstGeom>
        </p:spPr>
      </p:pic>
      <p:pic>
        <p:nvPicPr>
          <p:cNvPr id="3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931" y="1569286"/>
            <a:ext cx="1132928" cy="1080120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8122375" y="1324516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70" y="3248970"/>
            <a:ext cx="711522" cy="792088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643" y="3257127"/>
            <a:ext cx="711522" cy="792088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323" y="3257127"/>
            <a:ext cx="711522" cy="792088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331" y="3241096"/>
            <a:ext cx="711522" cy="79208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170" y="3256331"/>
            <a:ext cx="711522" cy="79208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531" y="3274767"/>
            <a:ext cx="711522" cy="7920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112" y="3266797"/>
            <a:ext cx="711522" cy="79208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34" y="3259547"/>
            <a:ext cx="711522" cy="792088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8225560" y="285231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14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61" y="1583242"/>
            <a:ext cx="1132928" cy="1080120"/>
          </a:xfr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25" y="3263451"/>
            <a:ext cx="711522" cy="792088"/>
          </a:xfrm>
          <a:prstGeom prst="rect">
            <a:avLst/>
          </a:prstGeom>
        </p:spPr>
      </p:pic>
      <p:pic>
        <p:nvPicPr>
          <p:cNvPr id="27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88" y="1614991"/>
            <a:ext cx="1132928" cy="1080120"/>
          </a:xfrm>
          <a:prstGeom prst="rect">
            <a:avLst/>
          </a:prstGeom>
        </p:spPr>
      </p:pic>
      <p:pic>
        <p:nvPicPr>
          <p:cNvPr id="28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554" y="1583242"/>
            <a:ext cx="1132928" cy="1080120"/>
          </a:xfrm>
          <a:prstGeom prst="rect">
            <a:avLst/>
          </a:prstGeom>
        </p:spPr>
      </p:pic>
      <p:pic>
        <p:nvPicPr>
          <p:cNvPr id="29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965" y="1606600"/>
            <a:ext cx="1132928" cy="1080120"/>
          </a:xfrm>
          <a:prstGeom prst="rect">
            <a:avLst/>
          </a:prstGeom>
        </p:spPr>
      </p:pic>
      <p:pic>
        <p:nvPicPr>
          <p:cNvPr id="30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68" y="1614991"/>
            <a:ext cx="1132928" cy="1080120"/>
          </a:xfrm>
          <a:prstGeom prst="rect">
            <a:avLst/>
          </a:prstGeom>
        </p:spPr>
      </p:pic>
      <p:pic>
        <p:nvPicPr>
          <p:cNvPr id="31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869" y="1582446"/>
            <a:ext cx="1132928" cy="1080120"/>
          </a:xfrm>
          <a:prstGeom prst="rect">
            <a:avLst/>
          </a:prstGeom>
        </p:spPr>
      </p:pic>
      <p:pic>
        <p:nvPicPr>
          <p:cNvPr id="32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603" y="1606600"/>
            <a:ext cx="1132928" cy="1080120"/>
          </a:xfrm>
          <a:prstGeom prst="rect">
            <a:avLst/>
          </a:prstGeom>
        </p:spPr>
      </p:pic>
      <p:pic>
        <p:nvPicPr>
          <p:cNvPr id="33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180" y="1599756"/>
            <a:ext cx="1132928" cy="1080120"/>
          </a:xfrm>
          <a:prstGeom prst="rect">
            <a:avLst/>
          </a:prstGeom>
        </p:spPr>
      </p:pic>
      <p:pic>
        <p:nvPicPr>
          <p:cNvPr id="3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931" y="1569286"/>
            <a:ext cx="1132928" cy="1080120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8122375" y="1324516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806" y="3205029"/>
            <a:ext cx="711522" cy="792088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8225560" y="285231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731" y="3258120"/>
            <a:ext cx="711522" cy="79208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921" y="3238565"/>
            <a:ext cx="711522" cy="79208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53" y="3216639"/>
            <a:ext cx="711522" cy="7920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229" y="3257538"/>
            <a:ext cx="711522" cy="79208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767" y="3246564"/>
            <a:ext cx="711522" cy="7920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439" y="3208350"/>
            <a:ext cx="711522" cy="79208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362" y="3209221"/>
            <a:ext cx="711522" cy="79208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253325" y="2816243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8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61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61" y="1583242"/>
            <a:ext cx="1132928" cy="1080120"/>
          </a:xfr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25" y="3263451"/>
            <a:ext cx="711522" cy="792088"/>
          </a:xfrm>
          <a:prstGeom prst="rect">
            <a:avLst/>
          </a:prstGeom>
        </p:spPr>
      </p:pic>
      <p:pic>
        <p:nvPicPr>
          <p:cNvPr id="27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88" y="1614991"/>
            <a:ext cx="1132928" cy="1080120"/>
          </a:xfrm>
          <a:prstGeom prst="rect">
            <a:avLst/>
          </a:prstGeom>
        </p:spPr>
      </p:pic>
      <p:pic>
        <p:nvPicPr>
          <p:cNvPr id="28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554" y="1583242"/>
            <a:ext cx="1132928" cy="1080120"/>
          </a:xfrm>
          <a:prstGeom prst="rect">
            <a:avLst/>
          </a:prstGeom>
        </p:spPr>
      </p:pic>
      <p:pic>
        <p:nvPicPr>
          <p:cNvPr id="29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965" y="1606600"/>
            <a:ext cx="1132928" cy="1080120"/>
          </a:xfrm>
          <a:prstGeom prst="rect">
            <a:avLst/>
          </a:prstGeom>
        </p:spPr>
      </p:pic>
      <p:pic>
        <p:nvPicPr>
          <p:cNvPr id="30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68" y="1614991"/>
            <a:ext cx="1132928" cy="1080120"/>
          </a:xfrm>
          <a:prstGeom prst="rect">
            <a:avLst/>
          </a:prstGeom>
        </p:spPr>
      </p:pic>
      <p:pic>
        <p:nvPicPr>
          <p:cNvPr id="31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869" y="1582446"/>
            <a:ext cx="1132928" cy="1080120"/>
          </a:xfrm>
          <a:prstGeom prst="rect">
            <a:avLst/>
          </a:prstGeom>
        </p:spPr>
      </p:pic>
      <p:pic>
        <p:nvPicPr>
          <p:cNvPr id="32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603" y="1606600"/>
            <a:ext cx="1132928" cy="1080120"/>
          </a:xfrm>
          <a:prstGeom prst="rect">
            <a:avLst/>
          </a:prstGeom>
        </p:spPr>
      </p:pic>
      <p:pic>
        <p:nvPicPr>
          <p:cNvPr id="33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180" y="1599756"/>
            <a:ext cx="1132928" cy="1080120"/>
          </a:xfrm>
          <a:prstGeom prst="rect">
            <a:avLst/>
          </a:prstGeom>
        </p:spPr>
      </p:pic>
      <p:pic>
        <p:nvPicPr>
          <p:cNvPr id="3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931" y="1569286"/>
            <a:ext cx="1132928" cy="1080120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8122375" y="1324516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806" y="3205029"/>
            <a:ext cx="711522" cy="792088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8225560" y="285231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731" y="3258120"/>
            <a:ext cx="711522" cy="79208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921" y="3238565"/>
            <a:ext cx="711522" cy="79208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53" y="3216639"/>
            <a:ext cx="711522" cy="7920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229" y="3257538"/>
            <a:ext cx="711522" cy="79208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767" y="3246564"/>
            <a:ext cx="711522" cy="7920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439" y="3208350"/>
            <a:ext cx="711522" cy="79208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362" y="3209221"/>
            <a:ext cx="711522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11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61" y="1583242"/>
            <a:ext cx="1132928" cy="1080120"/>
          </a:xfr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25" y="3263451"/>
            <a:ext cx="711522" cy="792088"/>
          </a:xfrm>
          <a:prstGeom prst="rect">
            <a:avLst/>
          </a:prstGeom>
        </p:spPr>
      </p:pic>
      <p:pic>
        <p:nvPicPr>
          <p:cNvPr id="27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88" y="1614991"/>
            <a:ext cx="1132928" cy="1080120"/>
          </a:xfrm>
          <a:prstGeom prst="rect">
            <a:avLst/>
          </a:prstGeom>
        </p:spPr>
      </p:pic>
      <p:pic>
        <p:nvPicPr>
          <p:cNvPr id="28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554" y="1583242"/>
            <a:ext cx="1132928" cy="1080120"/>
          </a:xfrm>
          <a:prstGeom prst="rect">
            <a:avLst/>
          </a:prstGeom>
        </p:spPr>
      </p:pic>
      <p:pic>
        <p:nvPicPr>
          <p:cNvPr id="29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965" y="1606600"/>
            <a:ext cx="1132928" cy="1080120"/>
          </a:xfrm>
          <a:prstGeom prst="rect">
            <a:avLst/>
          </a:prstGeom>
        </p:spPr>
      </p:pic>
      <p:pic>
        <p:nvPicPr>
          <p:cNvPr id="30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68" y="1614991"/>
            <a:ext cx="1132928" cy="1080120"/>
          </a:xfrm>
          <a:prstGeom prst="rect">
            <a:avLst/>
          </a:prstGeom>
        </p:spPr>
      </p:pic>
      <p:pic>
        <p:nvPicPr>
          <p:cNvPr id="31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869" y="1582446"/>
            <a:ext cx="1132928" cy="1080120"/>
          </a:xfrm>
          <a:prstGeom prst="rect">
            <a:avLst/>
          </a:prstGeom>
        </p:spPr>
      </p:pic>
      <p:pic>
        <p:nvPicPr>
          <p:cNvPr id="32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603" y="1606600"/>
            <a:ext cx="1132928" cy="1080120"/>
          </a:xfrm>
          <a:prstGeom prst="rect">
            <a:avLst/>
          </a:prstGeom>
        </p:spPr>
      </p:pic>
      <p:pic>
        <p:nvPicPr>
          <p:cNvPr id="33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180" y="1599756"/>
            <a:ext cx="1132928" cy="1080120"/>
          </a:xfrm>
          <a:prstGeom prst="rect">
            <a:avLst/>
          </a:prstGeom>
        </p:spPr>
      </p:pic>
      <p:pic>
        <p:nvPicPr>
          <p:cNvPr id="3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931" y="1569286"/>
            <a:ext cx="1132928" cy="1080120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8122375" y="1324516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806" y="3205029"/>
            <a:ext cx="711522" cy="792088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8225560" y="285231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731" y="3258120"/>
            <a:ext cx="711522" cy="79208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921" y="3238565"/>
            <a:ext cx="711522" cy="79208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53" y="3216639"/>
            <a:ext cx="711522" cy="7920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229" y="3257538"/>
            <a:ext cx="711522" cy="79208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767" y="3246564"/>
            <a:ext cx="711522" cy="7920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439" y="3208350"/>
            <a:ext cx="711522" cy="79208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362" y="3209221"/>
            <a:ext cx="711522" cy="79208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225560" y="2827853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7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100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61" y="1583242"/>
            <a:ext cx="1132928" cy="1080120"/>
          </a:xfr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25" y="3263451"/>
            <a:ext cx="711522" cy="792088"/>
          </a:xfrm>
          <a:prstGeom prst="rect">
            <a:avLst/>
          </a:prstGeom>
        </p:spPr>
      </p:pic>
      <p:pic>
        <p:nvPicPr>
          <p:cNvPr id="27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88" y="1614991"/>
            <a:ext cx="1132928" cy="1080120"/>
          </a:xfrm>
          <a:prstGeom prst="rect">
            <a:avLst/>
          </a:prstGeom>
        </p:spPr>
      </p:pic>
      <p:pic>
        <p:nvPicPr>
          <p:cNvPr id="28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554" y="1583242"/>
            <a:ext cx="1132928" cy="1080120"/>
          </a:xfrm>
          <a:prstGeom prst="rect">
            <a:avLst/>
          </a:prstGeom>
        </p:spPr>
      </p:pic>
      <p:pic>
        <p:nvPicPr>
          <p:cNvPr id="29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965" y="1606600"/>
            <a:ext cx="1132928" cy="1080120"/>
          </a:xfrm>
          <a:prstGeom prst="rect">
            <a:avLst/>
          </a:prstGeom>
        </p:spPr>
      </p:pic>
      <p:pic>
        <p:nvPicPr>
          <p:cNvPr id="30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68" y="1614991"/>
            <a:ext cx="1132928" cy="1080120"/>
          </a:xfrm>
          <a:prstGeom prst="rect">
            <a:avLst/>
          </a:prstGeom>
        </p:spPr>
      </p:pic>
      <p:pic>
        <p:nvPicPr>
          <p:cNvPr id="31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869" y="1582446"/>
            <a:ext cx="1132928" cy="1080120"/>
          </a:xfrm>
          <a:prstGeom prst="rect">
            <a:avLst/>
          </a:prstGeom>
        </p:spPr>
      </p:pic>
      <p:pic>
        <p:nvPicPr>
          <p:cNvPr id="32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603" y="1606600"/>
            <a:ext cx="1132928" cy="1080120"/>
          </a:xfrm>
          <a:prstGeom prst="rect">
            <a:avLst/>
          </a:prstGeom>
        </p:spPr>
      </p:pic>
      <p:pic>
        <p:nvPicPr>
          <p:cNvPr id="33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180" y="1599756"/>
            <a:ext cx="1132928" cy="1080120"/>
          </a:xfrm>
          <a:prstGeom prst="rect">
            <a:avLst/>
          </a:prstGeom>
        </p:spPr>
      </p:pic>
      <p:pic>
        <p:nvPicPr>
          <p:cNvPr id="3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931" y="1569286"/>
            <a:ext cx="1132928" cy="1080120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8122375" y="1324516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806" y="3205029"/>
            <a:ext cx="711522" cy="792088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8225560" y="285231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731" y="3258120"/>
            <a:ext cx="711522" cy="79208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921" y="3238565"/>
            <a:ext cx="711522" cy="79208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553" y="3216639"/>
            <a:ext cx="711522" cy="7920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229" y="3257538"/>
            <a:ext cx="711522" cy="79208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767" y="3246564"/>
            <a:ext cx="711522" cy="7920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439" y="3208350"/>
            <a:ext cx="711522" cy="79208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362" y="3209221"/>
            <a:ext cx="711522" cy="79208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272031" y="2816243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7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682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127</Words>
  <Application>Microsoft Office PowerPoint</Application>
  <PresentationFormat>On-screen Show (4:3)</PresentationFormat>
  <Paragraphs>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16</cp:revision>
  <dcterms:created xsi:type="dcterms:W3CDTF">2022-02-28T10:18:10Z</dcterms:created>
  <dcterms:modified xsi:type="dcterms:W3CDTF">2022-03-30T14:22:37Z</dcterms:modified>
</cp:coreProperties>
</file>