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85" r:id="rId6"/>
    <p:sldId id="291" r:id="rId7"/>
    <p:sldId id="299" r:id="rId8"/>
    <p:sldId id="293" r:id="rId9"/>
    <p:sldId id="301" r:id="rId10"/>
    <p:sldId id="297" r:id="rId11"/>
    <p:sldId id="306" r:id="rId12"/>
    <p:sldId id="295" r:id="rId13"/>
    <p:sldId id="308" r:id="rId14"/>
    <p:sldId id="310" r:id="rId15"/>
    <p:sldId id="276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9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6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3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5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3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7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6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4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9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5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0053-B121-43A2-BCC4-DB5DD00A2029}" type="datetimeFigureOut">
              <a:rPr lang="en-US" smtClean="0"/>
              <a:t>30/3/2022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473" cy="678533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67544" y="754437"/>
            <a:ext cx="833157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PHÒNG GD&amp; ĐT TX BUÔN HỒ</a:t>
            </a:r>
          </a:p>
          <a:p>
            <a:pPr algn="ctr"/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TRƯỜNG MG 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BÌ</a:t>
            </a:r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NH MINH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9389" y="2547310"/>
            <a:ext cx="58647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chỦ ĐỀ NHÁNH :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HIỆN TƯỢNG TỰ NHIÊN</a:t>
            </a:r>
            <a:endParaRPr lang="vi-VN" sz="2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vi-VN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HOẠT ĐỘNG.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PHÁT TRIỂN NHẬN THỨC</a:t>
            </a:r>
            <a:endParaRPr lang="vi-VN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vi-VN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ĐỀ TÀI: 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CHIA 9 ĐỐI TƯỢNG THÀNH 2 PHẦN</a:t>
            </a:r>
            <a:endParaRPr lang="en-US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5656" y="4293096"/>
            <a:ext cx="65357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GIÁO VIÊN: LÊ THỊ HẠNH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165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845640"/>
            <a:ext cx="8964488" cy="12961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25672" y="82350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012160" y="3284984"/>
            <a:ext cx="2870653" cy="18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597" y="1008839"/>
            <a:ext cx="1132928" cy="1080120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7223" y="3241211"/>
            <a:ext cx="5901613" cy="1800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140" y="993069"/>
            <a:ext cx="1132928" cy="1080120"/>
          </a:xfrm>
          <a:prstGeom prst="rect">
            <a:avLst/>
          </a:prstGeom>
        </p:spPr>
      </p:pic>
      <p:pic>
        <p:nvPicPr>
          <p:cNvPr id="2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280" y="1008839"/>
            <a:ext cx="1132928" cy="108012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-69946" y="1020525"/>
            <a:ext cx="5971558" cy="1152327"/>
            <a:chOff x="-69946" y="1020525"/>
            <a:chExt cx="5971558" cy="1152327"/>
          </a:xfrm>
        </p:grpSpPr>
        <p:pic>
          <p:nvPicPr>
            <p:cNvPr id="18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9946" y="1072389"/>
              <a:ext cx="1132928" cy="1080120"/>
            </a:xfrm>
            <a:prstGeom prst="rect">
              <a:avLst/>
            </a:prstGeom>
          </p:spPr>
        </p:pic>
        <p:pic>
          <p:nvPicPr>
            <p:cNvPr id="19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616" y="1028673"/>
              <a:ext cx="1132928" cy="1080120"/>
            </a:xfrm>
            <a:prstGeom prst="rect">
              <a:avLst/>
            </a:prstGeom>
          </p:spPr>
        </p:pic>
        <p:pic>
          <p:nvPicPr>
            <p:cNvPr id="20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8937" y="1020525"/>
              <a:ext cx="1132928" cy="1080120"/>
            </a:xfrm>
            <a:prstGeom prst="rect">
              <a:avLst/>
            </a:prstGeom>
          </p:spPr>
        </p:pic>
        <p:pic>
          <p:nvPicPr>
            <p:cNvPr id="21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8684" y="1022521"/>
              <a:ext cx="1132928" cy="1080120"/>
            </a:xfrm>
            <a:prstGeom prst="rect">
              <a:avLst/>
            </a:prstGeom>
          </p:spPr>
        </p:pic>
        <p:pic>
          <p:nvPicPr>
            <p:cNvPr id="25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206" y="1092732"/>
              <a:ext cx="1132928" cy="1080120"/>
            </a:xfrm>
            <a:prstGeom prst="rect">
              <a:avLst/>
            </a:prstGeom>
          </p:spPr>
        </p:pic>
        <p:pic>
          <p:nvPicPr>
            <p:cNvPr id="26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9895" y="1021795"/>
              <a:ext cx="1132928" cy="1080120"/>
            </a:xfrm>
            <a:prstGeom prst="rect">
              <a:avLst/>
            </a:prstGeom>
          </p:spPr>
        </p:pic>
      </p:grpSp>
      <p:sp>
        <p:nvSpPr>
          <p:cNvPr id="5" name="Rounded Rectangle 4"/>
          <p:cNvSpPr/>
          <p:nvPr/>
        </p:nvSpPr>
        <p:spPr>
          <a:xfrm>
            <a:off x="2165254" y="5041411"/>
            <a:ext cx="1431439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878770" y="5041411"/>
            <a:ext cx="1431439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203597" y="4941168"/>
            <a:ext cx="8002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517030" y="5012665"/>
            <a:ext cx="8002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6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4561 L 0.05695 0.4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5" y="1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4444E-6 L 0.05642 0.3898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1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11111E-6 L 0.06198 0.3708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-0.00156 0.3826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845640"/>
            <a:ext cx="8964488" cy="12961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25672" y="82350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597" y="1008839"/>
            <a:ext cx="1132928" cy="108012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-69946" y="993069"/>
            <a:ext cx="7629154" cy="1179783"/>
            <a:chOff x="-69946" y="993069"/>
            <a:chExt cx="7629154" cy="1179783"/>
          </a:xfrm>
        </p:grpSpPr>
        <p:pic>
          <p:nvPicPr>
            <p:cNvPr id="18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9946" y="1072389"/>
              <a:ext cx="1132928" cy="1080120"/>
            </a:xfrm>
            <a:prstGeom prst="rect">
              <a:avLst/>
            </a:prstGeom>
          </p:spPr>
        </p:pic>
        <p:pic>
          <p:nvPicPr>
            <p:cNvPr id="19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616" y="1028673"/>
              <a:ext cx="1132928" cy="1080120"/>
            </a:xfrm>
            <a:prstGeom prst="rect">
              <a:avLst/>
            </a:prstGeom>
          </p:spPr>
        </p:pic>
        <p:pic>
          <p:nvPicPr>
            <p:cNvPr id="20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8937" y="1020525"/>
              <a:ext cx="1132928" cy="1080120"/>
            </a:xfrm>
            <a:prstGeom prst="rect">
              <a:avLst/>
            </a:prstGeom>
          </p:spPr>
        </p:pic>
        <p:pic>
          <p:nvPicPr>
            <p:cNvPr id="21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8684" y="1022521"/>
              <a:ext cx="1132928" cy="1080120"/>
            </a:xfrm>
            <a:prstGeom prst="rect">
              <a:avLst/>
            </a:prstGeom>
          </p:spPr>
        </p:pic>
        <p:pic>
          <p:nvPicPr>
            <p:cNvPr id="22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0140" y="993069"/>
              <a:ext cx="1132928" cy="1080120"/>
            </a:xfrm>
            <a:prstGeom prst="rect">
              <a:avLst/>
            </a:prstGeom>
          </p:spPr>
        </p:pic>
        <p:pic>
          <p:nvPicPr>
            <p:cNvPr id="23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6280" y="1008839"/>
              <a:ext cx="1132928" cy="1080120"/>
            </a:xfrm>
            <a:prstGeom prst="rect">
              <a:avLst/>
            </a:prstGeom>
          </p:spPr>
        </p:pic>
        <p:pic>
          <p:nvPicPr>
            <p:cNvPr id="25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206" y="1092732"/>
              <a:ext cx="1132928" cy="1080120"/>
            </a:xfrm>
            <a:prstGeom prst="rect">
              <a:avLst/>
            </a:prstGeom>
          </p:spPr>
        </p:pic>
        <p:pic>
          <p:nvPicPr>
            <p:cNvPr id="26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9895" y="1021795"/>
              <a:ext cx="1132928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53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845640"/>
            <a:ext cx="8964488" cy="12961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25672" y="82350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292080" y="3284984"/>
            <a:ext cx="3590733" cy="18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597" y="1008839"/>
            <a:ext cx="1132928" cy="1080120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-1" y="3356992"/>
            <a:ext cx="5148065" cy="1800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684" y="1022521"/>
            <a:ext cx="1132928" cy="1080120"/>
          </a:xfrm>
          <a:prstGeom prst="rect">
            <a:avLst/>
          </a:prstGeom>
        </p:spPr>
      </p:pic>
      <p:pic>
        <p:nvPicPr>
          <p:cNvPr id="2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140" y="993069"/>
            <a:ext cx="1132928" cy="1080120"/>
          </a:xfrm>
          <a:prstGeom prst="rect">
            <a:avLst/>
          </a:prstGeom>
        </p:spPr>
      </p:pic>
      <p:pic>
        <p:nvPicPr>
          <p:cNvPr id="2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280" y="1008839"/>
            <a:ext cx="1132928" cy="108012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-69946" y="1020525"/>
            <a:ext cx="5041811" cy="1152327"/>
            <a:chOff x="-69946" y="1020525"/>
            <a:chExt cx="5041811" cy="1152327"/>
          </a:xfrm>
        </p:grpSpPr>
        <p:pic>
          <p:nvPicPr>
            <p:cNvPr id="18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9946" y="1072389"/>
              <a:ext cx="1132928" cy="1080120"/>
            </a:xfrm>
            <a:prstGeom prst="rect">
              <a:avLst/>
            </a:prstGeom>
          </p:spPr>
        </p:pic>
        <p:pic>
          <p:nvPicPr>
            <p:cNvPr id="19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616" y="1028673"/>
              <a:ext cx="1132928" cy="1080120"/>
            </a:xfrm>
            <a:prstGeom prst="rect">
              <a:avLst/>
            </a:prstGeom>
          </p:spPr>
        </p:pic>
        <p:pic>
          <p:nvPicPr>
            <p:cNvPr id="20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8937" y="1020525"/>
              <a:ext cx="1132928" cy="1080120"/>
            </a:xfrm>
            <a:prstGeom prst="rect">
              <a:avLst/>
            </a:prstGeom>
          </p:spPr>
        </p:pic>
        <p:pic>
          <p:nvPicPr>
            <p:cNvPr id="25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206" y="1092732"/>
              <a:ext cx="1132928" cy="1080120"/>
            </a:xfrm>
            <a:prstGeom prst="rect">
              <a:avLst/>
            </a:prstGeom>
          </p:spPr>
        </p:pic>
        <p:pic>
          <p:nvPicPr>
            <p:cNvPr id="26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9895" y="1021795"/>
              <a:ext cx="1132928" cy="1080120"/>
            </a:xfrm>
            <a:prstGeom prst="rect">
              <a:avLst/>
            </a:prstGeom>
          </p:spPr>
        </p:pic>
      </p:grpSp>
      <p:sp>
        <p:nvSpPr>
          <p:cNvPr id="5" name="Rounded Rectangle 4"/>
          <p:cNvSpPr/>
          <p:nvPr/>
        </p:nvSpPr>
        <p:spPr>
          <a:xfrm>
            <a:off x="1709330" y="5160332"/>
            <a:ext cx="1431439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586551" y="5101317"/>
            <a:ext cx="1431439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803487" y="5072571"/>
            <a:ext cx="8002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39895" y="5043825"/>
            <a:ext cx="8002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90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4561 L 0.05695 0.4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5" y="1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4444E-6 L 0.05642 0.3898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1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11111E-6 L 0.0665 0.381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1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22222E-6 L 0.06198 0.3773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18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0.00937 0.3826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1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845640"/>
            <a:ext cx="8964488" cy="12961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25672" y="82350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597" y="1008839"/>
            <a:ext cx="1132928" cy="108012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-69946" y="993069"/>
            <a:ext cx="7629154" cy="1179783"/>
            <a:chOff x="-69946" y="993069"/>
            <a:chExt cx="7629154" cy="1179783"/>
          </a:xfrm>
        </p:grpSpPr>
        <p:pic>
          <p:nvPicPr>
            <p:cNvPr id="18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9946" y="1072389"/>
              <a:ext cx="1132928" cy="1080120"/>
            </a:xfrm>
            <a:prstGeom prst="rect">
              <a:avLst/>
            </a:prstGeom>
          </p:spPr>
        </p:pic>
        <p:pic>
          <p:nvPicPr>
            <p:cNvPr id="19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616" y="1028673"/>
              <a:ext cx="1132928" cy="1080120"/>
            </a:xfrm>
            <a:prstGeom prst="rect">
              <a:avLst/>
            </a:prstGeom>
          </p:spPr>
        </p:pic>
        <p:pic>
          <p:nvPicPr>
            <p:cNvPr id="20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8937" y="1020525"/>
              <a:ext cx="1132928" cy="1080120"/>
            </a:xfrm>
            <a:prstGeom prst="rect">
              <a:avLst/>
            </a:prstGeom>
          </p:spPr>
        </p:pic>
        <p:pic>
          <p:nvPicPr>
            <p:cNvPr id="21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8684" y="1022521"/>
              <a:ext cx="1132928" cy="1080120"/>
            </a:xfrm>
            <a:prstGeom prst="rect">
              <a:avLst/>
            </a:prstGeom>
          </p:spPr>
        </p:pic>
        <p:pic>
          <p:nvPicPr>
            <p:cNvPr id="22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0140" y="993069"/>
              <a:ext cx="1132928" cy="1080120"/>
            </a:xfrm>
            <a:prstGeom prst="rect">
              <a:avLst/>
            </a:prstGeom>
          </p:spPr>
        </p:pic>
        <p:pic>
          <p:nvPicPr>
            <p:cNvPr id="23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6280" y="1008839"/>
              <a:ext cx="1132928" cy="1080120"/>
            </a:xfrm>
            <a:prstGeom prst="rect">
              <a:avLst/>
            </a:prstGeom>
          </p:spPr>
        </p:pic>
        <p:pic>
          <p:nvPicPr>
            <p:cNvPr id="25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206" y="1092732"/>
              <a:ext cx="1132928" cy="1080120"/>
            </a:xfrm>
            <a:prstGeom prst="rect">
              <a:avLst/>
            </a:prstGeom>
          </p:spPr>
        </p:pic>
        <p:pic>
          <p:nvPicPr>
            <p:cNvPr id="26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9895" y="1021795"/>
              <a:ext cx="1132928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127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611560" y="1676400"/>
            <a:ext cx="2665040" cy="2743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1700" i="1">
              <a:solidFill>
                <a:srgbClr val="0000FF"/>
              </a:solidFill>
            </a:endParaRP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 flipV="1">
            <a:off x="2895600" y="1295400"/>
            <a:ext cx="2438400" cy="838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3200400" y="3505200"/>
            <a:ext cx="2286000" cy="3810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>
            <a:off x="2819400" y="4122976"/>
            <a:ext cx="2590800" cy="10668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V="1">
            <a:off x="3276600" y="2438400"/>
            <a:ext cx="2209800" cy="457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5638800" y="0"/>
            <a:ext cx="3200400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10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1 - 8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5715000" y="1440101"/>
            <a:ext cx="2675732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0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2 - 7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638800" y="2964101"/>
            <a:ext cx="2675732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0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3 - 6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5638800" y="4564301"/>
            <a:ext cx="2675732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10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4 -</a:t>
            </a:r>
            <a:r>
              <a:rPr lang="en-US" altLang="en-US" sz="10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0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1371600" y="1775063"/>
            <a:ext cx="152400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5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4046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/>
      <p:bldP spid="39944" grpId="0"/>
      <p:bldP spid="39945" grpId="0"/>
      <p:bldP spid="399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9174"/>
          </a:xfrm>
        </p:spPr>
      </p:pic>
      <p:sp>
        <p:nvSpPr>
          <p:cNvPr id="5" name="Rectangle 4"/>
          <p:cNvSpPr/>
          <p:nvPr/>
        </p:nvSpPr>
        <p:spPr>
          <a:xfrm>
            <a:off x="457200" y="2060848"/>
            <a:ext cx="81472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Hoạt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động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3: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Trò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chơi</a:t>
            </a:r>
            <a:endParaRPr lang="en-US" sz="54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38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15"/>
            <a:ext cx="9191134" cy="6846585"/>
          </a:xfrm>
        </p:spPr>
      </p:pic>
      <p:sp>
        <p:nvSpPr>
          <p:cNvPr id="5" name="Rectangle 4"/>
          <p:cNvSpPr/>
          <p:nvPr/>
        </p:nvSpPr>
        <p:spPr>
          <a:xfrm>
            <a:off x="1553809" y="1484784"/>
            <a:ext cx="5942268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Đồ</a:t>
            </a:r>
            <a:r>
              <a:rPr lang="en-U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40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dùng</a:t>
            </a:r>
            <a:r>
              <a:rPr lang="en-U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40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trò</a:t>
            </a:r>
            <a:r>
              <a:rPr lang="en-U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40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chơi</a:t>
            </a:r>
            <a:r>
              <a:rPr lang="en-U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</a:t>
            </a:r>
          </a:p>
          <a:p>
            <a:pPr marL="914400" indent="-914400" algn="ctr">
              <a:buAutoNum type="arabicPeriod"/>
            </a:pP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Nhóm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đồ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chơi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có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số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lượng</a:t>
            </a:r>
            <a:r>
              <a:rPr lang="en-US" sz="32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9</a:t>
            </a:r>
          </a:p>
          <a:p>
            <a:pPr algn="ctr"/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2. 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Thẻ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chữ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số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từ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1 – 9</a:t>
            </a:r>
          </a:p>
          <a:p>
            <a:pPr algn="ctr"/>
            <a:endParaRPr lang="en-US" sz="32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10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9174"/>
          </a:xfrm>
        </p:spPr>
      </p:pic>
      <p:sp>
        <p:nvSpPr>
          <p:cNvPr id="5" name="Rectangle 4"/>
          <p:cNvSpPr/>
          <p:nvPr/>
        </p:nvSpPr>
        <p:spPr>
          <a:xfrm>
            <a:off x="2411760" y="2060848"/>
            <a:ext cx="43924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Hoạt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động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1:</a:t>
            </a:r>
          </a:p>
          <a:p>
            <a:pPr algn="ctr"/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Ôn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số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lượng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47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94801" y="836712"/>
            <a:ext cx="9036496" cy="2376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15616" y="4395355"/>
            <a:ext cx="1763688" cy="2304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43554" y="4395355"/>
            <a:ext cx="1763688" cy="2304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228184" y="4365104"/>
            <a:ext cx="1763688" cy="2304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38" y="1348027"/>
            <a:ext cx="1440160" cy="1440160"/>
          </a:xfrm>
          <a:prstGeom prst="rect">
            <a:avLst/>
          </a:prstGeom>
        </p:spPr>
      </p:pic>
      <p:pic>
        <p:nvPicPr>
          <p:cNvPr id="18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633" y="1375919"/>
            <a:ext cx="1440160" cy="1440160"/>
          </a:xfrm>
          <a:prstGeom prst="rect">
            <a:avLst/>
          </a:prstGeom>
        </p:spPr>
      </p:pic>
      <p:pic>
        <p:nvPicPr>
          <p:cNvPr id="19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837" y="1376917"/>
            <a:ext cx="1440160" cy="1440160"/>
          </a:xfrm>
          <a:prstGeom prst="rect">
            <a:avLst/>
          </a:prstGeom>
        </p:spPr>
      </p:pic>
      <p:pic>
        <p:nvPicPr>
          <p:cNvPr id="20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592" y="1375919"/>
            <a:ext cx="1440160" cy="1440160"/>
          </a:xfrm>
          <a:prstGeom prst="rect">
            <a:avLst/>
          </a:prstGeom>
        </p:spPr>
      </p:pic>
      <p:pic>
        <p:nvPicPr>
          <p:cNvPr id="21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612" y="1374921"/>
            <a:ext cx="1440160" cy="1440160"/>
          </a:xfrm>
          <a:prstGeom prst="rect">
            <a:avLst/>
          </a:prstGeom>
        </p:spPr>
      </p:pic>
      <p:pic>
        <p:nvPicPr>
          <p:cNvPr id="22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820" y="1349644"/>
            <a:ext cx="1440160" cy="1440160"/>
          </a:xfrm>
          <a:prstGeom prst="rect">
            <a:avLst/>
          </a:prstGeom>
        </p:spPr>
      </p:pic>
      <p:pic>
        <p:nvPicPr>
          <p:cNvPr id="23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832" y="1309611"/>
            <a:ext cx="1440160" cy="1440160"/>
          </a:xfrm>
          <a:prstGeom prst="rect">
            <a:avLst/>
          </a:prstGeom>
        </p:spPr>
      </p:pic>
      <p:pic>
        <p:nvPicPr>
          <p:cNvPr id="24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183" y="1318449"/>
            <a:ext cx="1440160" cy="1440160"/>
          </a:xfrm>
          <a:prstGeom prst="rect">
            <a:avLst/>
          </a:prstGeom>
        </p:spPr>
      </p:pic>
      <p:pic>
        <p:nvPicPr>
          <p:cNvPr id="25" name="Content Placeholder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889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594" y="1188540"/>
            <a:ext cx="1440160" cy="144016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4090353" y="4762653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9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64997" y="4762653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7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05910" y="4762653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8</a:t>
            </a:r>
            <a:endParaRPr lang="en-US" sz="96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4198160" y="3268504"/>
            <a:ext cx="470904" cy="112685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6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9174"/>
          </a:xfrm>
        </p:spPr>
      </p:pic>
      <p:sp>
        <p:nvSpPr>
          <p:cNvPr id="5" name="Rectangle 4"/>
          <p:cNvSpPr/>
          <p:nvPr/>
        </p:nvSpPr>
        <p:spPr>
          <a:xfrm>
            <a:off x="457200" y="2060848"/>
            <a:ext cx="8147248" cy="15388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Hoạt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động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2:</a:t>
            </a:r>
          </a:p>
          <a:p>
            <a:pPr algn="ctr"/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Chia 9 </a:t>
            </a:r>
            <a:r>
              <a:rPr lang="en-US" sz="40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đối</a:t>
            </a:r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tượng</a:t>
            </a:r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thành</a:t>
            </a:r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2 </a:t>
            </a:r>
            <a:r>
              <a:rPr lang="en-US" sz="40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phần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11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845640"/>
            <a:ext cx="8964488" cy="12961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1061664"/>
            <a:ext cx="1132928" cy="1080120"/>
          </a:xfrm>
          <a:prstGeom prst="rect">
            <a:avLst/>
          </a:prstGeom>
        </p:spPr>
      </p:pic>
      <p:pic>
        <p:nvPicPr>
          <p:cNvPr id="7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39797"/>
            <a:ext cx="1132928" cy="1080120"/>
          </a:xfrm>
          <a:prstGeom prst="rect">
            <a:avLst/>
          </a:prstGeom>
        </p:spPr>
      </p:pic>
      <p:pic>
        <p:nvPicPr>
          <p:cNvPr id="8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149" y="1026586"/>
            <a:ext cx="1132928" cy="1080120"/>
          </a:xfrm>
          <a:prstGeom prst="rect">
            <a:avLst/>
          </a:prstGeom>
        </p:spPr>
      </p:pic>
      <p:pic>
        <p:nvPicPr>
          <p:cNvPr id="9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688" y="1068270"/>
            <a:ext cx="1132928" cy="1080120"/>
          </a:xfrm>
          <a:prstGeom prst="rect">
            <a:avLst/>
          </a:prstGeom>
        </p:spPr>
      </p:pic>
      <p:pic>
        <p:nvPicPr>
          <p:cNvPr id="10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815" y="1042338"/>
            <a:ext cx="1132928" cy="1080120"/>
          </a:xfrm>
          <a:prstGeom prst="rect">
            <a:avLst/>
          </a:prstGeom>
        </p:spPr>
      </p:pic>
      <p:pic>
        <p:nvPicPr>
          <p:cNvPr id="11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909" y="1045114"/>
            <a:ext cx="1132928" cy="1080120"/>
          </a:xfrm>
          <a:prstGeom prst="rect">
            <a:avLst/>
          </a:prstGeom>
        </p:spPr>
      </p:pic>
      <p:pic>
        <p:nvPicPr>
          <p:cNvPr id="12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741" y="1026586"/>
            <a:ext cx="1132928" cy="1080120"/>
          </a:xfrm>
          <a:prstGeom prst="rect">
            <a:avLst/>
          </a:prstGeom>
        </p:spPr>
      </p:pic>
      <p:pic>
        <p:nvPicPr>
          <p:cNvPr id="1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152" y="1061664"/>
            <a:ext cx="1132928" cy="1080120"/>
          </a:xfrm>
          <a:prstGeom prst="rect">
            <a:avLst/>
          </a:prstGeom>
        </p:spPr>
      </p:pic>
      <p:pic>
        <p:nvPicPr>
          <p:cNvPr id="1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279" y="1061664"/>
            <a:ext cx="1132928" cy="108012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8125672" y="82350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645601" y="3284984"/>
            <a:ext cx="1237211" cy="18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0" y="3356992"/>
            <a:ext cx="7131279" cy="18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2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845640"/>
            <a:ext cx="8964488" cy="12961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25672" y="82350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645601" y="3284984"/>
            <a:ext cx="1237211" cy="18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597" y="1008839"/>
            <a:ext cx="1132928" cy="1080120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0" y="3356992"/>
            <a:ext cx="7452320" cy="1800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69946" y="993069"/>
            <a:ext cx="7629154" cy="1179783"/>
            <a:chOff x="-69946" y="993069"/>
            <a:chExt cx="7629154" cy="1179783"/>
          </a:xfrm>
        </p:grpSpPr>
        <p:pic>
          <p:nvPicPr>
            <p:cNvPr id="18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9946" y="1072389"/>
              <a:ext cx="1132928" cy="1080120"/>
            </a:xfrm>
            <a:prstGeom prst="rect">
              <a:avLst/>
            </a:prstGeom>
          </p:spPr>
        </p:pic>
        <p:pic>
          <p:nvPicPr>
            <p:cNvPr id="19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616" y="1028673"/>
              <a:ext cx="1132928" cy="1080120"/>
            </a:xfrm>
            <a:prstGeom prst="rect">
              <a:avLst/>
            </a:prstGeom>
          </p:spPr>
        </p:pic>
        <p:pic>
          <p:nvPicPr>
            <p:cNvPr id="20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8937" y="1020525"/>
              <a:ext cx="1132928" cy="1080120"/>
            </a:xfrm>
            <a:prstGeom prst="rect">
              <a:avLst/>
            </a:prstGeom>
          </p:spPr>
        </p:pic>
        <p:pic>
          <p:nvPicPr>
            <p:cNvPr id="21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8684" y="1022521"/>
              <a:ext cx="1132928" cy="1080120"/>
            </a:xfrm>
            <a:prstGeom prst="rect">
              <a:avLst/>
            </a:prstGeom>
          </p:spPr>
        </p:pic>
        <p:pic>
          <p:nvPicPr>
            <p:cNvPr id="22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0140" y="993069"/>
              <a:ext cx="1132928" cy="1080120"/>
            </a:xfrm>
            <a:prstGeom prst="rect">
              <a:avLst/>
            </a:prstGeom>
          </p:spPr>
        </p:pic>
        <p:pic>
          <p:nvPicPr>
            <p:cNvPr id="23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6280" y="1008839"/>
              <a:ext cx="1132928" cy="1080120"/>
            </a:xfrm>
            <a:prstGeom prst="rect">
              <a:avLst/>
            </a:prstGeom>
          </p:spPr>
        </p:pic>
        <p:pic>
          <p:nvPicPr>
            <p:cNvPr id="25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206" y="1092732"/>
              <a:ext cx="1132928" cy="1080120"/>
            </a:xfrm>
            <a:prstGeom prst="rect">
              <a:avLst/>
            </a:prstGeom>
          </p:spPr>
        </p:pic>
        <p:pic>
          <p:nvPicPr>
            <p:cNvPr id="26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9895" y="1021795"/>
              <a:ext cx="1132928" cy="1080120"/>
            </a:xfrm>
            <a:prstGeom prst="rect">
              <a:avLst/>
            </a:prstGeom>
          </p:spPr>
        </p:pic>
      </p:grpSp>
      <p:sp>
        <p:nvSpPr>
          <p:cNvPr id="5" name="Rounded Rectangle 4"/>
          <p:cNvSpPr/>
          <p:nvPr/>
        </p:nvSpPr>
        <p:spPr>
          <a:xfrm>
            <a:off x="2924536" y="5157192"/>
            <a:ext cx="1431439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7569053" y="5099684"/>
            <a:ext cx="1431439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884662" y="5085184"/>
            <a:ext cx="8002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244271" y="5062628"/>
            <a:ext cx="8002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88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4561 L 0.06407 0.431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2" y="1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-0.01094 0.405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6" y="2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845640"/>
            <a:ext cx="8964488" cy="12961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25672" y="82350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597" y="1008839"/>
            <a:ext cx="1132928" cy="108012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-69946" y="993069"/>
            <a:ext cx="7629154" cy="1179783"/>
            <a:chOff x="-69946" y="993069"/>
            <a:chExt cx="7629154" cy="1179783"/>
          </a:xfrm>
        </p:grpSpPr>
        <p:pic>
          <p:nvPicPr>
            <p:cNvPr id="18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9946" y="1072389"/>
              <a:ext cx="1132928" cy="1080120"/>
            </a:xfrm>
            <a:prstGeom prst="rect">
              <a:avLst/>
            </a:prstGeom>
          </p:spPr>
        </p:pic>
        <p:pic>
          <p:nvPicPr>
            <p:cNvPr id="19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616" y="1028673"/>
              <a:ext cx="1132928" cy="1080120"/>
            </a:xfrm>
            <a:prstGeom prst="rect">
              <a:avLst/>
            </a:prstGeom>
          </p:spPr>
        </p:pic>
        <p:pic>
          <p:nvPicPr>
            <p:cNvPr id="20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8937" y="1020525"/>
              <a:ext cx="1132928" cy="1080120"/>
            </a:xfrm>
            <a:prstGeom prst="rect">
              <a:avLst/>
            </a:prstGeom>
          </p:spPr>
        </p:pic>
        <p:pic>
          <p:nvPicPr>
            <p:cNvPr id="21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8684" y="1022521"/>
              <a:ext cx="1132928" cy="1080120"/>
            </a:xfrm>
            <a:prstGeom prst="rect">
              <a:avLst/>
            </a:prstGeom>
          </p:spPr>
        </p:pic>
        <p:pic>
          <p:nvPicPr>
            <p:cNvPr id="22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0140" y="993069"/>
              <a:ext cx="1132928" cy="1080120"/>
            </a:xfrm>
            <a:prstGeom prst="rect">
              <a:avLst/>
            </a:prstGeom>
          </p:spPr>
        </p:pic>
        <p:pic>
          <p:nvPicPr>
            <p:cNvPr id="23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6280" y="1008839"/>
              <a:ext cx="1132928" cy="1080120"/>
            </a:xfrm>
            <a:prstGeom prst="rect">
              <a:avLst/>
            </a:prstGeom>
          </p:spPr>
        </p:pic>
        <p:pic>
          <p:nvPicPr>
            <p:cNvPr id="25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206" y="1092732"/>
              <a:ext cx="1132928" cy="1080120"/>
            </a:xfrm>
            <a:prstGeom prst="rect">
              <a:avLst/>
            </a:prstGeom>
          </p:spPr>
        </p:pic>
        <p:pic>
          <p:nvPicPr>
            <p:cNvPr id="26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9895" y="1021795"/>
              <a:ext cx="1132928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402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845640"/>
            <a:ext cx="8964488" cy="12961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25672" y="82350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948265" y="3284984"/>
            <a:ext cx="1934548" cy="1800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597" y="1008839"/>
            <a:ext cx="1132928" cy="1080120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-1" y="3356992"/>
            <a:ext cx="6632655" cy="1800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280" y="1008839"/>
            <a:ext cx="1132928" cy="108012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-69946" y="993069"/>
            <a:ext cx="6833014" cy="1179783"/>
            <a:chOff x="-69946" y="993069"/>
            <a:chExt cx="6833014" cy="1179783"/>
          </a:xfrm>
        </p:grpSpPr>
        <p:pic>
          <p:nvPicPr>
            <p:cNvPr id="18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9946" y="1072389"/>
              <a:ext cx="1132928" cy="1080120"/>
            </a:xfrm>
            <a:prstGeom prst="rect">
              <a:avLst/>
            </a:prstGeom>
          </p:spPr>
        </p:pic>
        <p:pic>
          <p:nvPicPr>
            <p:cNvPr id="19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616" y="1028673"/>
              <a:ext cx="1132928" cy="1080120"/>
            </a:xfrm>
            <a:prstGeom prst="rect">
              <a:avLst/>
            </a:prstGeom>
          </p:spPr>
        </p:pic>
        <p:pic>
          <p:nvPicPr>
            <p:cNvPr id="20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8937" y="1020525"/>
              <a:ext cx="1132928" cy="1080120"/>
            </a:xfrm>
            <a:prstGeom prst="rect">
              <a:avLst/>
            </a:prstGeom>
          </p:spPr>
        </p:pic>
        <p:pic>
          <p:nvPicPr>
            <p:cNvPr id="21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8684" y="1022521"/>
              <a:ext cx="1132928" cy="1080120"/>
            </a:xfrm>
            <a:prstGeom prst="rect">
              <a:avLst/>
            </a:prstGeom>
          </p:spPr>
        </p:pic>
        <p:pic>
          <p:nvPicPr>
            <p:cNvPr id="22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0140" y="993069"/>
              <a:ext cx="1132928" cy="1080120"/>
            </a:xfrm>
            <a:prstGeom prst="rect">
              <a:avLst/>
            </a:prstGeom>
          </p:spPr>
        </p:pic>
        <p:pic>
          <p:nvPicPr>
            <p:cNvPr id="25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206" y="1092732"/>
              <a:ext cx="1132928" cy="1080120"/>
            </a:xfrm>
            <a:prstGeom prst="rect">
              <a:avLst/>
            </a:prstGeom>
          </p:spPr>
        </p:pic>
        <p:pic>
          <p:nvPicPr>
            <p:cNvPr id="26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9895" y="1021795"/>
              <a:ext cx="1132928" cy="1080120"/>
            </a:xfrm>
            <a:prstGeom prst="rect">
              <a:avLst/>
            </a:prstGeom>
          </p:spPr>
        </p:pic>
      </p:grpSp>
      <p:sp>
        <p:nvSpPr>
          <p:cNvPr id="5" name="Rounded Rectangle 4"/>
          <p:cNvSpPr/>
          <p:nvPr/>
        </p:nvSpPr>
        <p:spPr>
          <a:xfrm>
            <a:off x="2462944" y="5157192"/>
            <a:ext cx="1431439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7288763" y="5107922"/>
            <a:ext cx="1431439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617880" y="5043825"/>
            <a:ext cx="8002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96473" y="5041411"/>
            <a:ext cx="8002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8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4561 L 0.05695 0.4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5" y="1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4444E-6 L 0.05642 0.3898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1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-0.00816 0.3847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1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845640"/>
            <a:ext cx="8964488" cy="12961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25672" y="82350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Content Placeholder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4" b="100000" l="22008" r="73745">
                        <a14:foregroundMark x1="50193" y1="68557" x2="50193" y2="68557"/>
                        <a14:foregroundMark x1="50579" y1="65979" x2="50579" y2="65979"/>
                        <a14:foregroundMark x1="50965" y1="73196" x2="50965" y2="73196"/>
                        <a14:foregroundMark x1="51351" y1="76289" x2="51351" y2="76289"/>
                        <a14:foregroundMark x1="51351" y1="78351" x2="51351" y2="78351"/>
                        <a14:foregroundMark x1="50965" y1="80928" x2="50965" y2="80928"/>
                        <a14:foregroundMark x1="50579" y1="84021" x2="50579" y2="84021"/>
                        <a14:foregroundMark x1="50193" y1="87629" x2="50193" y2="87629"/>
                        <a14:foregroundMark x1="55985" y1="95876" x2="55985" y2="95876"/>
                        <a14:foregroundMark x1="59846" y1="95876" x2="59846" y2="95876"/>
                        <a14:foregroundMark x1="64093" y1="94845" x2="64093" y2="94845"/>
                        <a14:foregroundMark x1="64479" y1="94845" x2="64479" y2="94845"/>
                        <a14:foregroundMark x1="42857" y1="86598" x2="42857" y2="86598"/>
                        <a14:foregroundMark x1="42085" y1="85052" x2="42085" y2="85052"/>
                        <a14:foregroundMark x1="41699" y1="84021" x2="41699" y2="84021"/>
                        <a14:foregroundMark x1="38996" y1="79897" x2="38996" y2="79897"/>
                        <a14:foregroundMark x1="49035" y1="74227" x2="49035" y2="74227"/>
                        <a14:foregroundMark x1="37838" y1="77835" x2="37838" y2="77835"/>
                        <a14:foregroundMark x1="35907" y1="74742" x2="35907" y2="74742"/>
                        <a14:foregroundMark x1="35135" y1="74227" x2="35135" y2="74227"/>
                        <a14:foregroundMark x1="40927" y1="74227" x2="40927" y2="74227"/>
                        <a14:foregroundMark x1="42085" y1="74227" x2="42085" y2="74227"/>
                        <a14:foregroundMark x1="35907" y1="75258" x2="35907" y2="75258"/>
                        <a14:foregroundMark x1="33591" y1="75773" x2="33591" y2="75773"/>
                        <a14:foregroundMark x1="33205" y1="77835" x2="33205" y2="77835"/>
                        <a14:foregroundMark x1="30502" y1="81443" x2="30502" y2="81443"/>
                        <a14:foregroundMark x1="31274" y1="81959" x2="31274" y2="81959"/>
                        <a14:foregroundMark x1="35521" y1="79381" x2="35521" y2="79381"/>
                        <a14:foregroundMark x1="35521" y1="79381" x2="36680" y2="78866"/>
                        <a14:foregroundMark x1="37452" y1="76289" x2="37452" y2="76289"/>
                        <a14:foregroundMark x1="37452" y1="75258" x2="37452" y2="75258"/>
                        <a14:foregroundMark x1="41313" y1="74227" x2="41313" y2="74227"/>
                        <a14:foregroundMark x1="44402" y1="73196" x2="44788" y2="73711"/>
                        <a14:foregroundMark x1="44788" y1="73711" x2="44788" y2="73711"/>
                        <a14:foregroundMark x1="44788" y1="74742" x2="44788" y2="74742"/>
                        <a14:foregroundMark x1="53668" y1="95361" x2="53668" y2="95361"/>
                        <a14:foregroundMark x1="53668" y1="95361" x2="53668" y2="95361"/>
                        <a14:foregroundMark x1="58301" y1="93814" x2="58301" y2="93814"/>
                        <a14:foregroundMark x1="58301" y1="92784" x2="58301" y2="92784"/>
                        <a14:foregroundMark x1="60618" y1="91237" x2="60618" y2="91237"/>
                        <a14:foregroundMark x1="62162" y1="89691" x2="62162" y2="89691"/>
                        <a14:foregroundMark x1="63320" y1="89691" x2="64479" y2="90722"/>
                        <a14:foregroundMark x1="67954" y1="90722" x2="67954" y2="90722"/>
                        <a14:foregroundMark x1="67954" y1="90722" x2="67954" y2="90722"/>
                        <a14:foregroundMark x1="68340" y1="90722" x2="68340" y2="90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597" y="1008839"/>
            <a:ext cx="1132928" cy="108012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-69946" y="993069"/>
            <a:ext cx="7629154" cy="1179783"/>
            <a:chOff x="-69946" y="993069"/>
            <a:chExt cx="7629154" cy="1179783"/>
          </a:xfrm>
        </p:grpSpPr>
        <p:pic>
          <p:nvPicPr>
            <p:cNvPr id="18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9946" y="1072389"/>
              <a:ext cx="1132928" cy="1080120"/>
            </a:xfrm>
            <a:prstGeom prst="rect">
              <a:avLst/>
            </a:prstGeom>
          </p:spPr>
        </p:pic>
        <p:pic>
          <p:nvPicPr>
            <p:cNvPr id="19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616" y="1028673"/>
              <a:ext cx="1132928" cy="1080120"/>
            </a:xfrm>
            <a:prstGeom prst="rect">
              <a:avLst/>
            </a:prstGeom>
          </p:spPr>
        </p:pic>
        <p:pic>
          <p:nvPicPr>
            <p:cNvPr id="20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8937" y="1020525"/>
              <a:ext cx="1132928" cy="1080120"/>
            </a:xfrm>
            <a:prstGeom prst="rect">
              <a:avLst/>
            </a:prstGeom>
          </p:spPr>
        </p:pic>
        <p:pic>
          <p:nvPicPr>
            <p:cNvPr id="21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8684" y="1022521"/>
              <a:ext cx="1132928" cy="1080120"/>
            </a:xfrm>
            <a:prstGeom prst="rect">
              <a:avLst/>
            </a:prstGeom>
          </p:spPr>
        </p:pic>
        <p:pic>
          <p:nvPicPr>
            <p:cNvPr id="22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0140" y="993069"/>
              <a:ext cx="1132928" cy="1080120"/>
            </a:xfrm>
            <a:prstGeom prst="rect">
              <a:avLst/>
            </a:prstGeom>
          </p:spPr>
        </p:pic>
        <p:pic>
          <p:nvPicPr>
            <p:cNvPr id="23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6280" y="1008839"/>
              <a:ext cx="1132928" cy="1080120"/>
            </a:xfrm>
            <a:prstGeom prst="rect">
              <a:avLst/>
            </a:prstGeom>
          </p:spPr>
        </p:pic>
        <p:pic>
          <p:nvPicPr>
            <p:cNvPr id="25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206" y="1092732"/>
              <a:ext cx="1132928" cy="1080120"/>
            </a:xfrm>
            <a:prstGeom prst="rect">
              <a:avLst/>
            </a:prstGeom>
          </p:spPr>
        </p:pic>
        <p:pic>
          <p:nvPicPr>
            <p:cNvPr id="26" name="Content Placeholder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94" b="100000" l="22008" r="73745">
                          <a14:foregroundMark x1="50193" y1="68557" x2="50193" y2="68557"/>
                          <a14:foregroundMark x1="50579" y1="65979" x2="50579" y2="65979"/>
                          <a14:foregroundMark x1="50965" y1="73196" x2="50965" y2="73196"/>
                          <a14:foregroundMark x1="51351" y1="76289" x2="51351" y2="76289"/>
                          <a14:foregroundMark x1="51351" y1="78351" x2="51351" y2="78351"/>
                          <a14:foregroundMark x1="50965" y1="80928" x2="50965" y2="80928"/>
                          <a14:foregroundMark x1="50579" y1="84021" x2="50579" y2="84021"/>
                          <a14:foregroundMark x1="50193" y1="87629" x2="50193" y2="87629"/>
                          <a14:foregroundMark x1="55985" y1="95876" x2="55985" y2="95876"/>
                          <a14:foregroundMark x1="59846" y1="95876" x2="59846" y2="95876"/>
                          <a14:foregroundMark x1="64093" y1="94845" x2="64093" y2="94845"/>
                          <a14:foregroundMark x1="64479" y1="94845" x2="64479" y2="94845"/>
                          <a14:foregroundMark x1="42857" y1="86598" x2="42857" y2="86598"/>
                          <a14:foregroundMark x1="42085" y1="85052" x2="42085" y2="85052"/>
                          <a14:foregroundMark x1="41699" y1="84021" x2="41699" y2="84021"/>
                          <a14:foregroundMark x1="38996" y1="79897" x2="38996" y2="79897"/>
                          <a14:foregroundMark x1="49035" y1="74227" x2="49035" y2="74227"/>
                          <a14:foregroundMark x1="37838" y1="77835" x2="37838" y2="77835"/>
                          <a14:foregroundMark x1="35907" y1="74742" x2="35907" y2="74742"/>
                          <a14:foregroundMark x1="35135" y1="74227" x2="35135" y2="74227"/>
                          <a14:foregroundMark x1="40927" y1="74227" x2="40927" y2="74227"/>
                          <a14:foregroundMark x1="42085" y1="74227" x2="42085" y2="74227"/>
                          <a14:foregroundMark x1="35907" y1="75258" x2="35907" y2="75258"/>
                          <a14:foregroundMark x1="33591" y1="75773" x2="33591" y2="75773"/>
                          <a14:foregroundMark x1="33205" y1="77835" x2="33205" y2="77835"/>
                          <a14:foregroundMark x1="30502" y1="81443" x2="30502" y2="81443"/>
                          <a14:foregroundMark x1="31274" y1="81959" x2="31274" y2="81959"/>
                          <a14:foregroundMark x1="35521" y1="79381" x2="35521" y2="79381"/>
                          <a14:foregroundMark x1="35521" y1="79381" x2="36680" y2="78866"/>
                          <a14:foregroundMark x1="37452" y1="76289" x2="37452" y2="76289"/>
                          <a14:foregroundMark x1="37452" y1="75258" x2="37452" y2="75258"/>
                          <a14:foregroundMark x1="41313" y1="74227" x2="41313" y2="74227"/>
                          <a14:foregroundMark x1="44402" y1="73196" x2="44788" y2="73711"/>
                          <a14:foregroundMark x1="44788" y1="73711" x2="44788" y2="73711"/>
                          <a14:foregroundMark x1="44788" y1="74742" x2="44788" y2="74742"/>
                          <a14:foregroundMark x1="53668" y1="95361" x2="53668" y2="95361"/>
                          <a14:foregroundMark x1="53668" y1="95361" x2="53668" y2="95361"/>
                          <a14:foregroundMark x1="58301" y1="93814" x2="58301" y2="93814"/>
                          <a14:foregroundMark x1="58301" y1="92784" x2="58301" y2="92784"/>
                          <a14:foregroundMark x1="60618" y1="91237" x2="60618" y2="91237"/>
                          <a14:foregroundMark x1="62162" y1="89691" x2="62162" y2="89691"/>
                          <a14:foregroundMark x1="63320" y1="89691" x2="64479" y2="90722"/>
                          <a14:foregroundMark x1="67954" y1="90722" x2="67954" y2="90722"/>
                          <a14:foregroundMark x1="67954" y1="90722" x2="67954" y2="90722"/>
                          <a14:foregroundMark x1="68340" y1="90722" x2="68340" y2="907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9895" y="1021795"/>
              <a:ext cx="1132928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459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121</Words>
  <Application>Microsoft Office PowerPoint</Application>
  <PresentationFormat>On-screen Show (4:3)</PresentationFormat>
  <Paragraphs>40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21</cp:revision>
  <dcterms:created xsi:type="dcterms:W3CDTF">2022-02-28T10:18:10Z</dcterms:created>
  <dcterms:modified xsi:type="dcterms:W3CDTF">2022-03-30T15:37:54Z</dcterms:modified>
</cp:coreProperties>
</file>