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6" r:id="rId4"/>
    <p:sldId id="307" r:id="rId5"/>
    <p:sldId id="308" r:id="rId6"/>
    <p:sldId id="318" r:id="rId7"/>
    <p:sldId id="310" r:id="rId8"/>
    <p:sldId id="266" r:id="rId9"/>
    <p:sldId id="339" r:id="rId10"/>
    <p:sldId id="335" r:id="rId11"/>
    <p:sldId id="336" r:id="rId12"/>
    <p:sldId id="337" r:id="rId13"/>
    <p:sldId id="338" r:id="rId14"/>
    <p:sldId id="340" r:id="rId15"/>
    <p:sldId id="317" r:id="rId16"/>
    <p:sldId id="268" r:id="rId17"/>
    <p:sldId id="278" r:id="rId18"/>
    <p:sldId id="270" r:id="rId19"/>
    <p:sldId id="279" r:id="rId20"/>
    <p:sldId id="341" r:id="rId21"/>
    <p:sldId id="305" r:id="rId22"/>
    <p:sldId id="30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6F4F8"/>
    <a:srgbClr val="FF3300"/>
    <a:srgbClr val="ECECB2"/>
    <a:srgbClr val="FF0066"/>
    <a:srgbClr val="00CC00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 varScale="1">
        <p:scale>
          <a:sx n="70" d="100"/>
          <a:sy n="70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BAB5E6-24CC-41C4-8877-638835C6F37C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7A4EEE-F228-41C9-889D-5AE0E6A7A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943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4589E1-B1B2-4D54-A292-EE73B05DE7C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28BE2-BE96-4F5F-A7B2-125F7E07A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8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C05F-42F2-4C5A-9204-8FC552FE7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3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2E41-E733-46D0-BA62-D0F35CCB5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1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8BCB-1495-46D9-AFD1-BEF9E03FE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9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A290-459A-4862-9058-02C710EEC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1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D518-3506-40CE-B321-9C1017D8A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9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7D6C-9C5B-4F95-946C-ECCF1AAB2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3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4DC2-88BF-4831-AE4E-7B7C6700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2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C4CA-AF51-40D6-9F60-269534069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8D72-BE02-4CD6-A2DA-C6F8916B7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68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A398-F9A7-46ED-9FB6-AC89BA6B0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337207-BD38-47A2-B156-625824BC8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nh%20La%20Oi%20-%20Dang%20cap%20nhat%20%5bNCT%2051634041810532968750%5d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5" descr="hinh nen m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771525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vo" pitchFamily="2" charset="0"/>
              </a:rPr>
              <a:t>HOAÏT ÑOÄNG LAØM QUEN VÔÙI VAÊN HOÏC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819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 pitchFamily="2" charset="0"/>
              </a:rPr>
              <a:t>CHUÛ ÑEÀ : QUEÂ HÖÔNG- ĐẤT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 pitchFamily="2" charset="0"/>
              </a:rPr>
              <a:t>NƯỚC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343150" y="2700338"/>
            <a:ext cx="44577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THƠ: LÀNG EM BUỔI SÁNG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286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</a:rPr>
              <a:t>Giaùo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</a:rPr>
              <a:t>vieân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 pitchFamily="2" charset="0"/>
              </a:rPr>
              <a:t> : 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H’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Uin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13/5/2022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92925"/>
            <a:chOff x="0" y="0"/>
            <a:chExt cx="9144000" cy="6892936"/>
          </a:xfrm>
        </p:grpSpPr>
        <p:pic>
          <p:nvPicPr>
            <p:cNvPr id="11269" name="Picture 3" descr="la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9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8305800" y="0"/>
              <a:ext cx="838200" cy="76200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0099"/>
                </a:solidFill>
                <a:latin typeface="VNI-Avo" pitchFamily="2" charset="0"/>
              </a:rPr>
              <a:t>Coâ vöøa ñoïc cho caùc con nghe baøi thô gì? Cuûa taùc giaû naøo?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6800" y="5638800"/>
            <a:ext cx="42672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Nguyeãn</a:t>
            </a:r>
            <a:r>
              <a:rPr lang="en-US" sz="2400" b="1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Ñöùc</a:t>
            </a:r>
            <a:r>
              <a:rPr lang="en-US" sz="2400" b="1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Haäu</a:t>
            </a:r>
            <a:endParaRPr lang="en-US" sz="2400" b="1" dirty="0">
              <a:solidFill>
                <a:srgbClr val="FFC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VNI-Avo" pitchFamily="2" charset="0"/>
              </a:rPr>
              <a:t>Trong baøi thô noùi leân noäi dung gì vaäy caùc con?</a:t>
            </a:r>
          </a:p>
        </p:txBody>
      </p:sp>
      <p:pic>
        <p:nvPicPr>
          <p:cNvPr id="6" name="Picture 5" descr="con chim trong vu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6576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a 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rai lu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 trong a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548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rgbClr val="000099"/>
                </a:solidFill>
                <a:latin typeface="VNI-Avo" pitchFamily="2" charset="0"/>
              </a:rPr>
              <a:t>Caûnh buoåi saùng nhö theá naøo vaäy caùc con?</a:t>
            </a:r>
          </a:p>
        </p:txBody>
      </p:sp>
      <p:pic>
        <p:nvPicPr>
          <p:cNvPr id="4" name="Picture 3" descr="l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29600" y="1524000"/>
            <a:ext cx="609600" cy="6858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914400"/>
            <a:ext cx="2590800" cy="2590800"/>
            <a:chOff x="685800" y="914400"/>
            <a:chExt cx="2590800" cy="2590800"/>
          </a:xfrm>
        </p:grpSpPr>
        <p:sp>
          <p:nvSpPr>
            <p:cNvPr id="8" name="Cloud Callout 7"/>
            <p:cNvSpPr/>
            <p:nvPr/>
          </p:nvSpPr>
          <p:spPr>
            <a:xfrm>
              <a:off x="685800" y="914400"/>
              <a:ext cx="2590800" cy="2590800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3319" name="Picture 8" descr="con chim trong vu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71600"/>
              <a:ext cx="1323975" cy="170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rgbClr val="000099"/>
                </a:solidFill>
                <a:latin typeface="VNI-Avo" pitchFamily="2" charset="0"/>
              </a:rPr>
              <a:t>Trong vöôøn thì coù nhöõng gì?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05000" y="2209800"/>
            <a:ext cx="5486400" cy="4648200"/>
            <a:chOff x="1905000" y="2209800"/>
            <a:chExt cx="5486400" cy="4648200"/>
          </a:xfrm>
        </p:grpSpPr>
        <p:pic>
          <p:nvPicPr>
            <p:cNvPr id="14340" name="Picture 3" descr="hoa n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209800"/>
              <a:ext cx="29718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4" descr="trai lu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209800"/>
              <a:ext cx="25146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ca trong a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724400"/>
              <a:ext cx="5486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9158" y="533400"/>
            <a:ext cx="71064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HOẠT ĐỘNG 3: </a:t>
            </a:r>
          </a:p>
          <a:p>
            <a:pPr marL="685800" indent="-6858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Daïy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chaùu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ñoïc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NI-Avo" pitchFamily="2" charset="0"/>
                <a:cs typeface="Arial" charset="0"/>
              </a:rPr>
              <a:t>thô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altLang="en-US" sz="2400" b="1" smtClean="0">
                <a:solidFill>
                  <a:srgbClr val="C00000"/>
                </a:solidFill>
                <a:latin typeface="VNI-Avo" pitchFamily="2" charset="0"/>
              </a:rPr>
              <a:t>Baøi thô </a:t>
            </a:r>
            <a:r>
              <a:rPr lang="en-US" altLang="en-US" sz="2000" smtClean="0">
                <a:latin typeface="VNI-Avo" pitchFamily="2" charset="0"/>
              </a:rPr>
              <a:t/>
            </a:r>
            <a:br>
              <a:rPr lang="en-US" altLang="en-US" sz="2000" smtClean="0">
                <a:latin typeface="VNI-Avo" pitchFamily="2" charset="0"/>
              </a:rPr>
            </a:br>
            <a:r>
              <a:rPr lang="en-US" altLang="en-US" sz="4000" b="1" smtClean="0">
                <a:solidFill>
                  <a:srgbClr val="FF0066"/>
                </a:solidFill>
                <a:latin typeface="VNI-Avo" pitchFamily="2" charset="0"/>
              </a:rPr>
              <a:t>Laøng em buoåi saùng</a:t>
            </a:r>
            <a:br>
              <a:rPr lang="en-US" altLang="en-US" sz="4000" b="1" smtClean="0">
                <a:solidFill>
                  <a:srgbClr val="FF0066"/>
                </a:solidFill>
                <a:latin typeface="VNI-Avo" pitchFamily="2" charset="0"/>
              </a:rPr>
            </a:br>
            <a:endParaRPr lang="en-US" altLang="en-US" sz="4000" b="1" smtClean="0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6800" y="5638800"/>
            <a:ext cx="42672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Nguyeãn</a:t>
            </a:r>
            <a:r>
              <a:rPr lang="en-US" sz="2400" b="1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Ñöùc</a:t>
            </a:r>
            <a:r>
              <a:rPr lang="en-US" sz="2400" b="1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Haäu</a:t>
            </a:r>
            <a:endParaRPr lang="en-US" sz="2400" b="1" dirty="0">
              <a:solidFill>
                <a:srgbClr val="FFC000"/>
              </a:solidFill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0" y="0"/>
            <a:ext cx="762000" cy="7620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4191000"/>
            <a:ext cx="50292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VNI-Avo" pitchFamily="2" charset="0"/>
              </a:rPr>
              <a:t>Tieáng chim hoùt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VNI-Avo" pitchFamily="2" charset="0"/>
              </a:rPr>
              <a:t>Ôû trong vöôøn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VNI-Avo" pitchFamily="2" charset="0"/>
              </a:rPr>
              <a:t>Vöôøn xoân xao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VNI-Avo" pitchFamily="2" charset="0"/>
              </a:rPr>
              <a:t>Caønh laù vaãy</a:t>
            </a:r>
            <a:endParaRPr lang="en-US" altLang="en-US" sz="3600" b="1" smtClean="0">
              <a:solidFill>
                <a:srgbClr val="000099"/>
              </a:solidFill>
              <a:latin typeface="VNI-Avo" pitchFamily="2" charset="0"/>
            </a:endParaRPr>
          </a:p>
        </p:txBody>
      </p:sp>
      <p:pic>
        <p:nvPicPr>
          <p:cNvPr id="4" name="Picture 3" descr="con chim trong vu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79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3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7030A0"/>
                </a:solidFill>
                <a:latin typeface="VNI-Avo" pitchFamily="2" charset="0"/>
              </a:rPr>
              <a:t>Hoa laù vaãy </a:t>
            </a:r>
          </a:p>
          <a:p>
            <a:r>
              <a:rPr lang="en-US" altLang="en-US" sz="3600" b="1" smtClean="0">
                <a:solidFill>
                  <a:srgbClr val="7030A0"/>
                </a:solidFill>
                <a:latin typeface="VNI-Avo" pitchFamily="2" charset="0"/>
              </a:rPr>
              <a:t>Cuøng toûa höông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7800" y="0"/>
            <a:ext cx="6400800" cy="3962400"/>
            <a:chOff x="1447800" y="0"/>
            <a:chExt cx="6400800" cy="3962400"/>
          </a:xfrm>
        </p:grpSpPr>
        <p:pic>
          <p:nvPicPr>
            <p:cNvPr id="18436" name="Picture 19" descr="hoa n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3076575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20" descr="trai luu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32766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3962400"/>
            <a:ext cx="5257800" cy="140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VNI-Avo" pitchFamily="2" charset="0"/>
              </a:rPr>
              <a:t>Tieáng chim hoùt 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VNI-Avo" pitchFamily="2" charset="0"/>
              </a:rPr>
              <a:t>Ôû bôø ao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VNI-Avo" pitchFamily="2" charset="0"/>
              </a:rPr>
              <a:t>Laøm cho ao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VNI-Avo" pitchFamily="2" charset="0"/>
              </a:rPr>
              <a:t>Rung rinh nöôùc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0"/>
            <a:ext cx="5080000" cy="3810000"/>
            <a:chOff x="2362200" y="0"/>
            <a:chExt cx="5080000" cy="3810000"/>
          </a:xfrm>
        </p:grpSpPr>
        <p:pic>
          <p:nvPicPr>
            <p:cNvPr id="19460" name="Picture 4" descr="ao h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0"/>
              <a:ext cx="508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6" descr="con chim trong vuo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286000"/>
              <a:ext cx="18859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90800" y="4648200"/>
            <a:ext cx="4876800" cy="1477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solidFill>
                  <a:srgbClr val="002060"/>
                </a:solidFill>
                <a:latin typeface="VNI-Avo" pitchFamily="2" charset="0"/>
              </a:rPr>
              <a:t>Goïi caù thöùc</a:t>
            </a:r>
          </a:p>
          <a:p>
            <a:pPr>
              <a:buFontTx/>
              <a:buNone/>
            </a:pPr>
            <a:r>
              <a:rPr lang="en-US" altLang="en-US" sz="3600" b="1" smtClean="0">
                <a:solidFill>
                  <a:srgbClr val="002060"/>
                </a:solidFill>
                <a:latin typeface="VNI-Avo" pitchFamily="2" charset="0"/>
              </a:rPr>
              <a:t>Maø tung taêng</a:t>
            </a:r>
          </a:p>
        </p:txBody>
      </p:sp>
      <p:pic>
        <p:nvPicPr>
          <p:cNvPr id="5" name="Picture 4" descr="ca trong a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578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– trò chuyện</a:t>
            </a:r>
            <a:b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 giới thiệu và đọc thơ</a:t>
            </a:r>
            <a:br>
              <a:rPr lang="en-US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đọc diễn cảm kết hợp tranh minh họa</a:t>
            </a:r>
            <a:br>
              <a:rPr lang="en-US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baseline="-2500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15" descr="0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17049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 descr="0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905375"/>
            <a:ext cx="17049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inh nen mi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       *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4: </a:t>
            </a:r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257800"/>
            <a:ext cx="48269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Beù</a:t>
            </a:r>
            <a:r>
              <a:rPr 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laøm</a:t>
            </a:r>
            <a:r>
              <a:rPr 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hoïa</a:t>
            </a:r>
            <a:r>
              <a:rPr 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charset="0"/>
              </a:rPr>
              <a:t>só</a:t>
            </a:r>
            <a:endParaRPr lang="en-US" sz="5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nh La Oi - Dang cap nhat [NCT 51634041810532968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fleu5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308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186" y="2967335"/>
            <a:ext cx="8469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TẠM BIỆT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altLang="en-US" sz="2400" b="1" smtClean="0">
                <a:solidFill>
                  <a:srgbClr val="C00000"/>
                </a:solidFill>
                <a:latin typeface="VNI-Avo" pitchFamily="2" charset="0"/>
              </a:rPr>
              <a:t>Baøi thô </a:t>
            </a:r>
            <a:r>
              <a:rPr lang="en-US" altLang="en-US" sz="2000" smtClean="0">
                <a:latin typeface="VNI-Avo" pitchFamily="2" charset="0"/>
              </a:rPr>
              <a:t/>
            </a:r>
            <a:br>
              <a:rPr lang="en-US" altLang="en-US" sz="2000" smtClean="0">
                <a:latin typeface="VNI-Avo" pitchFamily="2" charset="0"/>
              </a:rPr>
            </a:br>
            <a:r>
              <a:rPr lang="en-US" altLang="en-US" sz="4000" b="1" smtClean="0">
                <a:solidFill>
                  <a:srgbClr val="FF0066"/>
                </a:solidFill>
                <a:latin typeface="VNI-Avo" pitchFamily="2" charset="0"/>
              </a:rPr>
              <a:t>Laøng em buoåi saùng</a:t>
            </a:r>
            <a:br>
              <a:rPr lang="en-US" altLang="en-US" sz="4000" b="1" smtClean="0">
                <a:solidFill>
                  <a:srgbClr val="FF0066"/>
                </a:solidFill>
                <a:latin typeface="VNI-Avo" pitchFamily="2" charset="0"/>
              </a:rPr>
            </a:br>
            <a:endParaRPr lang="en-US" altLang="en-US" sz="4000" b="1" smtClean="0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6800" y="5638800"/>
            <a:ext cx="42672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Nguyeãn</a:t>
            </a:r>
            <a:r>
              <a:rPr lang="en-US" sz="2400" b="1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Ñöùc</a:t>
            </a:r>
            <a:r>
              <a:rPr lang="en-US" sz="2400" b="1" dirty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VNI-Avo" pitchFamily="2" charset="0"/>
              </a:rPr>
              <a:t>Haäu</a:t>
            </a:r>
            <a:endParaRPr lang="en-US" sz="2400" b="1" dirty="0">
              <a:solidFill>
                <a:srgbClr val="FFC000"/>
              </a:solidFill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0" y="0"/>
            <a:ext cx="762000" cy="7620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7" name="Picture 2" descr="con chim trong vu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1" name="Picture 2" descr="hoa 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trai lu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362200" y="0"/>
            <a:chExt cx="5080000" cy="3810000"/>
          </a:xfrm>
        </p:grpSpPr>
        <p:pic>
          <p:nvPicPr>
            <p:cNvPr id="8196" name="Picture 3" descr="ao h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0"/>
              <a:ext cx="508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4" descr="con chim trong vu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286000"/>
              <a:ext cx="18859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nh nen mi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          - </a:t>
            </a:r>
            <a:r>
              <a:rPr lang="en-GB" dirty="0" err="1">
                <a:solidFill>
                  <a:srgbClr val="FF0000"/>
                </a:solidFill>
              </a:rPr>
              <a:t>Cô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giảng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nội</a:t>
            </a:r>
            <a:r>
              <a:rPr lang="en-GB" dirty="0">
                <a:solidFill>
                  <a:srgbClr val="FF0000"/>
                </a:solidFill>
              </a:rPr>
              <a:t> dung </a:t>
            </a:r>
            <a:r>
              <a:rPr lang="en-GB" dirty="0" err="1">
                <a:solidFill>
                  <a:srgbClr val="FF0000"/>
                </a:solidFill>
              </a:rPr>
              <a:t>bài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thơ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-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GB" dirty="0" err="1">
                <a:solidFill>
                  <a:srgbClr val="FF0000"/>
                </a:solidFill>
              </a:rPr>
              <a:t>iảng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từ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khó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trích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dẫn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làm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rõ</a:t>
            </a:r>
            <a:r>
              <a:rPr lang="en-GB" dirty="0">
                <a:solidFill>
                  <a:srgbClr val="FF0000"/>
                </a:solidFill>
              </a:rPr>
              <a:t> ý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inh nen mi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     *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183</Words>
  <Application>Microsoft Office PowerPoint</Application>
  <PresentationFormat>On-screen Show (4:3)</PresentationFormat>
  <Paragraphs>36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VNI-Avo</vt:lpstr>
      <vt:lpstr>Default Design</vt:lpstr>
      <vt:lpstr>PowerPoint Presentation</vt:lpstr>
      <vt:lpstr>    Hoạt động 1: ổn định – trò chuyện + Cô giới thiệu và đọc thơ - Cô đọc diễn cảm kết hợp tranh minh họa  </vt:lpstr>
      <vt:lpstr>Baøi thô  Laøng em buoåi saùng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Coâ vöøa ñoïc cho caùc con nghe baøi thô gì? Cuûa taùc giaû naøo?</vt:lpstr>
      <vt:lpstr>Trong baøi thô noùi leân noäi dung gì vaäy caùc con?</vt:lpstr>
      <vt:lpstr>Caûnh buoåi saùng nhö theá naøo vaäy caùc con?</vt:lpstr>
      <vt:lpstr>Trong vöôøn thì coù nhöõng gì?</vt:lpstr>
      <vt:lpstr>PowerPoint Presentation</vt:lpstr>
      <vt:lpstr>Baøi thô  Laøng em buoåi saùng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36</cp:revision>
  <dcterms:created xsi:type="dcterms:W3CDTF">2012-03-15T06:50:18Z</dcterms:created>
  <dcterms:modified xsi:type="dcterms:W3CDTF">2022-05-24T13:23:11Z</dcterms:modified>
</cp:coreProperties>
</file>