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3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94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667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73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5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3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7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6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71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44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92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0053-B121-43A2-BCC4-DB5DD00A2029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5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50053-B121-43A2-BCC4-DB5DD00A2029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06258-69A3-47D9-8449-449C93FE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5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3" y="52437"/>
            <a:ext cx="9144473" cy="684952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5975" y="425015"/>
            <a:ext cx="833157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PHÒNG GD&amp; ĐT TX BUÔN HỒ</a:t>
            </a:r>
          </a:p>
          <a:p>
            <a:pPr algn="ctr"/>
            <a:r>
              <a:rPr lang="vi-VN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TRƯỜNG MG </a:t>
            </a:r>
            <a:r>
              <a:rPr lang="vi-VN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B</a:t>
            </a:r>
            <a:r>
              <a:rPr lang="en-US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Ì</a:t>
            </a:r>
            <a:r>
              <a:rPr lang="vi-VN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NH </a:t>
            </a:r>
            <a:r>
              <a:rPr lang="vi-VN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MINH</a:t>
            </a:r>
            <a:endParaRPr 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91681" y="2276872"/>
            <a:ext cx="556202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HOẠT </a:t>
            </a:r>
            <a:r>
              <a:rPr lang="vi-VN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ĐỘNG.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TẠO HÌNH</a:t>
            </a:r>
            <a:endParaRPr lang="vi-VN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vi-VN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ĐỀ TÀI: </a:t>
            </a:r>
            <a:r>
              <a:rPr lang="en-US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hướng</a:t>
            </a:r>
            <a:r>
              <a:rPr lang="en-US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dẫn</a:t>
            </a:r>
            <a:r>
              <a:rPr lang="en-US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cách</a:t>
            </a:r>
            <a:r>
              <a:rPr lang="en-US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LÀM THIỆP </a:t>
            </a:r>
            <a:endParaRPr lang="en-US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47664" y="3899374"/>
            <a:ext cx="65357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vi-VN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GIÁO VIÊN: LÊ THỊ HẠNH</a:t>
            </a:r>
            <a:endParaRPr lang="en-US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165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84" y="-315416"/>
            <a:ext cx="9155784" cy="6858000"/>
          </a:xfrm>
        </p:spPr>
      </p:pic>
      <p:sp>
        <p:nvSpPr>
          <p:cNvPr id="3" name="Rectangle 2"/>
          <p:cNvSpPr/>
          <p:nvPr/>
        </p:nvSpPr>
        <p:spPr>
          <a:xfrm>
            <a:off x="1547664" y="1844824"/>
            <a:ext cx="623938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Hoạt động </a:t>
            </a:r>
            <a:r>
              <a:rPr lang="vi-VN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1:</a:t>
            </a:r>
            <a:endParaRPr lang="en-US" sz="5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j-lt"/>
            </a:endParaRPr>
          </a:p>
          <a:p>
            <a:pPr algn="ctr"/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đàm</a:t>
            </a:r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67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84" y="-315416"/>
            <a:ext cx="9155784" cy="6858000"/>
          </a:xfrm>
        </p:spPr>
      </p:pic>
      <p:sp>
        <p:nvSpPr>
          <p:cNvPr id="3" name="Rectangle 2"/>
          <p:cNvSpPr/>
          <p:nvPr/>
        </p:nvSpPr>
        <p:spPr>
          <a:xfrm>
            <a:off x="2081634" y="1772816"/>
            <a:ext cx="470513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Hoạt động 2: </a:t>
            </a:r>
            <a:endParaRPr lang="en-US" sz="5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j-lt"/>
            </a:endParaRPr>
          </a:p>
          <a:p>
            <a:pPr algn="ctr"/>
            <a:r>
              <a:rPr lang="en-US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Thực</a:t>
            </a:r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 </a:t>
            </a:r>
            <a:r>
              <a:rPr lang="en-US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hành</a:t>
            </a:r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 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6001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84" y="-315416"/>
            <a:ext cx="9155784" cy="6858000"/>
          </a:xfrm>
        </p:spPr>
      </p:pic>
      <p:sp>
        <p:nvSpPr>
          <p:cNvPr id="3" name="Rectangle 2"/>
          <p:cNvSpPr/>
          <p:nvPr/>
        </p:nvSpPr>
        <p:spPr>
          <a:xfrm>
            <a:off x="1247503" y="1772816"/>
            <a:ext cx="637341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vi-VN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Hoạt động 3: </a:t>
            </a:r>
            <a:endParaRPr lang="en-US" sz="5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j-lt"/>
            </a:endParaRPr>
          </a:p>
          <a:p>
            <a:pPr algn="ctr"/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Nhận</a:t>
            </a:r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 </a:t>
            </a:r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xét</a:t>
            </a:r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 </a:t>
            </a:r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sản</a:t>
            </a:r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 </a:t>
            </a:r>
            <a:r>
              <a:rPr lang="en-US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</a:rPr>
              <a:t>phẩm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6001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54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2022-02-28T10:18:10Z</dcterms:created>
  <dcterms:modified xsi:type="dcterms:W3CDTF">2022-03-07T05:10:12Z</dcterms:modified>
</cp:coreProperties>
</file>