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6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3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5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3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7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6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4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9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5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0053-B121-43A2-BCC4-DB5DD00A2029}" type="datetimeFigureOut">
              <a:rPr lang="en-US" smtClean="0"/>
              <a:t>16/3/2022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3" y="52437"/>
            <a:ext cx="9144473" cy="68495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5975" y="425015"/>
            <a:ext cx="833157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PHÒNG GD&amp; ĐT TX BUÔN HỒ</a:t>
            </a:r>
          </a:p>
          <a:p>
            <a:pPr algn="ctr"/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TRƯỜNG MG B</a:t>
            </a:r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Ì</a:t>
            </a:r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NH MINH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1681" y="2276872"/>
            <a:ext cx="55620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CHỦ ĐỀ: GIAO THÔNG</a:t>
            </a:r>
          </a:p>
          <a:p>
            <a:pPr algn="ctr"/>
            <a:r>
              <a:rPr lang="vi-VN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HOẠT </a:t>
            </a:r>
            <a:r>
              <a:rPr lang="vi-VN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ĐỘNG.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PHÁT TRIỂN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NHẬN THỨC</a:t>
            </a:r>
            <a:endParaRPr lang="vi-VN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vi-VN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ĐỀ TÀI: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ĐẾM ĐẾN 9 NHẬN BIẾT NHÓM CÓ 9 ĐỐI TƯỢNG NHẬN BIẾT CHỮ SỐ 9</a:t>
            </a:r>
            <a:endParaRPr lang="en-US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9073" y="3899374"/>
            <a:ext cx="609295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GIÁO VIÊN: 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ĐÀO THỊ SOA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165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</cp:revision>
  <dcterms:created xsi:type="dcterms:W3CDTF">2022-02-28T10:18:10Z</dcterms:created>
  <dcterms:modified xsi:type="dcterms:W3CDTF">2022-03-16T03:03:17Z</dcterms:modified>
</cp:coreProperties>
</file>