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5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0053-B121-43A2-BCC4-DB5DD00A2029}" type="datetimeFigureOut">
              <a:rPr lang="en-US" smtClean="0"/>
              <a:t>13/3/2022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" y="52437"/>
            <a:ext cx="9144473" cy="68495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5975" y="425015"/>
            <a:ext cx="83315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PHÒNG GD&amp; ĐT TX BUÔN HỒ</a:t>
            </a:r>
          </a:p>
          <a:p>
            <a:pPr algn="ctr"/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TRƯỜNG MG B</a:t>
            </a: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Ì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NH MINH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1" y="2276872"/>
            <a:ext cx="556202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HOẠT ĐỘNG.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PHÁT TRIỂN NGÔN NGỮ </a:t>
            </a:r>
            <a:endParaRPr lang="vi-VN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 TÀI: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BÀI THƠ “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Giúp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”</a:t>
            </a: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TÁC GIẢ: </a:t>
            </a:r>
            <a:r>
              <a:rPr lang="en-US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HoàNG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Thị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Phảng</a:t>
            </a:r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7664" y="3899374"/>
            <a:ext cx="65357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GIÁO VIÊN: LÊ THỊ HẠNH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6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22831"/>
          </a:xfrm>
        </p:spPr>
      </p:pic>
    </p:spTree>
    <p:extLst>
      <p:ext uri="{BB962C8B-B14F-4D97-AF65-F5344CB8AC3E}">
        <p14:creationId xmlns:p14="http://schemas.microsoft.com/office/powerpoint/2010/main" val="350718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27" y="116632"/>
            <a:ext cx="9389521" cy="6822842"/>
          </a:xfrm>
        </p:spPr>
      </p:pic>
      <p:sp>
        <p:nvSpPr>
          <p:cNvPr id="5" name="Rectangle 4"/>
          <p:cNvSpPr/>
          <p:nvPr/>
        </p:nvSpPr>
        <p:spPr>
          <a:xfrm>
            <a:off x="3736384" y="384473"/>
            <a:ext cx="14330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GIÚP BÀ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340768"/>
            <a:ext cx="31468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Chiều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nay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học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về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9017" y="1960548"/>
            <a:ext cx="31918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Trên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vỉa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hè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thấy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8739" y="2626591"/>
            <a:ext cx="335239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Một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bà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già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chống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gậy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11462" y="3359414"/>
            <a:ext cx="41372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Muốn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tránh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xe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qua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đường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11462" y="4058673"/>
            <a:ext cx="37287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vội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dừng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bước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chân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2659" y="4682454"/>
            <a:ext cx="31005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Đến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bên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bà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nói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nhỏ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1844" y="1491107"/>
            <a:ext cx="37828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Đường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nhiều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xe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lắm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đó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55306" y="2130035"/>
            <a:ext cx="30603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Để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cháu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dắt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bà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qua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58639" y="2653255"/>
            <a:ext cx="30536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Tay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nắm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tay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bà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49620" y="3299093"/>
            <a:ext cx="43272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Cùng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bước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qua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đường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rộng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27988" y="4058673"/>
            <a:ext cx="33705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Chia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tay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bà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cảm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động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85295" y="4682454"/>
            <a:ext cx="360034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Khen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mãi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em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bé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ngoan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79845" y="5542595"/>
            <a:ext cx="38668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Tác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giả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: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Hoàng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Thị</a:t>
            </a:r>
            <a:r>
              <a:rPr lang="en-US" sz="28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28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Phảng</a:t>
            </a:r>
            <a:endParaRPr lang="en-US" sz="2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937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109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2022-02-28T10:18:10Z</dcterms:created>
  <dcterms:modified xsi:type="dcterms:W3CDTF">2022-03-13T09:26:00Z</dcterms:modified>
</cp:coreProperties>
</file>