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0" r:id="rId4"/>
    <p:sldId id="260" r:id="rId5"/>
    <p:sldId id="261" r:id="rId6"/>
    <p:sldId id="262" r:id="rId7"/>
    <p:sldId id="276" r:id="rId8"/>
    <p:sldId id="264" r:id="rId9"/>
    <p:sldId id="272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E3CB07-E56D-488A-AE7F-C7E7AD4C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FB801-6557-4453-9003-EE597802C32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D63F-8E87-424F-AE03-E89A2BC9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B659-EA35-4C40-885B-DC2C642E7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24C3-E3B6-49C0-9E3D-379F9FE4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2BCB-8CA9-4B6D-8ABB-9C5301A8D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E3F-FD2F-430A-9664-AEBB6422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0A5A-32F2-48DC-AA5D-553BF04B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E35A-9C3F-4D5E-9C61-F2C846327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4393-05CD-4281-8647-C25E7F06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F979-0D0F-4DFC-802C-52F05E429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3E68-89AF-4A10-9545-9E4B5DF9D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3063-7B41-4F5C-BEDD-C4A296363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DA663B-6BA2-4910-931A-AA336302C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NINH%20MN%20(F)/CHUYEM%20MON%2008-09/KHO%20HINH%20HIEU%20UNG%20DONG/PW%20HAI%20PHONG/5%20-%20The%20gioi%20quanh%20be%20-CHUAN/CACFILE/chua%20dung.wav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" name="Picture 4" descr="00J60012BS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52700" y="2247900"/>
            <a:ext cx="701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00J60012BS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68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00J60012BS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7678" y="1945394"/>
            <a:ext cx="655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5791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2424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 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2424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MẪU GIÁO BÌNH MINH</a:t>
            </a:r>
            <a:endParaRPr lang="en-US" sz="32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2424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1295400" y="2438400"/>
            <a:ext cx="205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Chủ điểm:</a:t>
            </a:r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505200" y="2514600"/>
            <a:ext cx="4114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Non</a:t>
            </a: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  <p:sp>
        <p:nvSpPr>
          <p:cNvPr id="2059" name="WordArt 12"/>
          <p:cNvSpPr>
            <a:spLocks noChangeArrowheads="1" noChangeShapeType="1" noTextEdit="1"/>
          </p:cNvSpPr>
          <p:nvPr/>
        </p:nvSpPr>
        <p:spPr bwMode="auto">
          <a:xfrm>
            <a:off x="1600200" y="3657600"/>
            <a:ext cx="5105400" cy="7540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Bài thơ: Bạn </a:t>
            </a:r>
            <a:r>
              <a:rPr lang="en-US" sz="3600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Mới</a:t>
            </a:r>
            <a:endParaRPr lang="en-US" sz="3600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2060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1981200" y="457200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H’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Uin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Niê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       Ngày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: 09/9/2022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 animBg="1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70" name="Picture 6" descr="66_10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66_10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1054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505200" y="25146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4800" b="1">
                <a:solidFill>
                  <a:srgbClr val="FF0000"/>
                </a:solidFill>
              </a:rPr>
              <a:t>Bé thi tài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5111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48dbbe9203c6c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438400" y="1371600"/>
            <a:ext cx="6553200" cy="3581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 các bé và các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438400" y="1219200"/>
            <a:ext cx="4419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Hoạt động 1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6248400" cy="1905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286000" y="3124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  </a:t>
            </a:r>
            <a:r>
              <a:rPr lang="en-US" sz="3600" b="1"/>
              <a:t>Bé cùng khám phá</a:t>
            </a:r>
            <a:endParaRPr lang="en-US" sz="360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1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81800" cy="2895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 đọc thơ lần 1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12954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4400" b="1">
              <a:solidFill>
                <a:srgbClr val="660033"/>
              </a:solidFill>
              <a:latin typeface=".VnTime" pitchFamily="34" charset="0"/>
            </a:endParaRPr>
          </a:p>
        </p:txBody>
      </p:sp>
      <p:pic>
        <p:nvPicPr>
          <p:cNvPr id="6147" name="Picture 3" descr="A_S_Template_Children_C05_5175x3375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305800" cy="62484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352800" y="457200"/>
            <a:ext cx="57912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Bạn mới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Bạn mới tới trường 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Hãy còn nhút nhát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Em dạy bạn hát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Rủ bạn cùng chơi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Cô thấy cô cười</a:t>
            </a:r>
          </a:p>
          <a:p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Cô khen đoàn kết</a:t>
            </a:r>
            <a:r>
              <a:rPr lang="en-US" sz="4800">
                <a:solidFill>
                  <a:srgbClr val="FF3300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5125" name="Picture 5" descr="__Mot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__Mot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__Mot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icturebupb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2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157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0" grpId="0" animBg="1"/>
      <p:bldP spid="71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7" descr="tranh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0200" y="4800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038600" y="1066800"/>
            <a:ext cx="281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00FF"/>
                </a:solidFill>
                <a:latin typeface="Times New Roman" pitchFamily="18" charset="0"/>
              </a:rPr>
              <a:t>Bạn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1376707925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tranh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6934200" cy="7115175"/>
          </a:xfrm>
          <a:noFill/>
        </p:spPr>
      </p:pic>
      <p:pic>
        <p:nvPicPr>
          <p:cNvPr id="12293" name="Picture 5" descr="CO DAY MUA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6" t="6734" r="25140" b="41074"/>
          <a:stretch>
            <a:fillRect/>
          </a:stretch>
        </p:blipFill>
        <p:spPr bwMode="auto">
          <a:xfrm>
            <a:off x="6858000" y="0"/>
            <a:ext cx="2286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96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924800" cy="3886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46" name="Picture 6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114800"/>
            <a:ext cx="156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icturebupb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1211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362200" y="23622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Hoạt động 2: Bé yêu thơ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repeatCount="indefinite" fill="hold" grpId="1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105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.VnTime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9</cp:revision>
  <dcterms:created xsi:type="dcterms:W3CDTF">2013-09-08T07:42:57Z</dcterms:created>
  <dcterms:modified xsi:type="dcterms:W3CDTF">2022-10-10T05:48:01Z</dcterms:modified>
</cp:coreProperties>
</file>