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26FA-6962-4FE4-B587-656748312EC7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8EACA-DF53-4617-8DCE-6384DC5C9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86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26FA-6962-4FE4-B587-656748312EC7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8EACA-DF53-4617-8DCE-6384DC5C9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18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26FA-6962-4FE4-B587-656748312EC7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8EACA-DF53-4617-8DCE-6384DC5C9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458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26FA-6962-4FE4-B587-656748312EC7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8EACA-DF53-4617-8DCE-6384DC5C9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682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26FA-6962-4FE4-B587-656748312EC7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8EACA-DF53-4617-8DCE-6384DC5C9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919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26FA-6962-4FE4-B587-656748312EC7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8EACA-DF53-4617-8DCE-6384DC5C9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479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26FA-6962-4FE4-B587-656748312EC7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8EACA-DF53-4617-8DCE-6384DC5C9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154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26FA-6962-4FE4-B587-656748312EC7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8EACA-DF53-4617-8DCE-6384DC5C9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727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26FA-6962-4FE4-B587-656748312EC7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8EACA-DF53-4617-8DCE-6384DC5C9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281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26FA-6962-4FE4-B587-656748312EC7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8EACA-DF53-4617-8DCE-6384DC5C9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98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26FA-6962-4FE4-B587-656748312EC7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8EACA-DF53-4617-8DCE-6384DC5C9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795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526FA-6962-4FE4-B587-656748312EC7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8EACA-DF53-4617-8DCE-6384DC5C9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09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VTK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TEST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407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VTK 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VTK </dc:title>
  <dc:creator>ismail - [2010]</dc:creator>
  <cp:lastModifiedBy>ismail - [2010]</cp:lastModifiedBy>
  <cp:revision>1</cp:revision>
  <dcterms:created xsi:type="dcterms:W3CDTF">2022-10-10T02:02:51Z</dcterms:created>
  <dcterms:modified xsi:type="dcterms:W3CDTF">2022-10-10T02:03:25Z</dcterms:modified>
</cp:coreProperties>
</file>