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7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5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2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9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26FA-6962-4FE4-B587-656748312EC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EACA-DF53-4617-8DCE-6384DC5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9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VTK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VTK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VTK </dc:title>
  <dc:creator>ismail - [2010]</dc:creator>
  <cp:lastModifiedBy>ismail - [2010]</cp:lastModifiedBy>
  <cp:revision>1</cp:revision>
  <dcterms:created xsi:type="dcterms:W3CDTF">2022-10-10T02:02:51Z</dcterms:created>
  <dcterms:modified xsi:type="dcterms:W3CDTF">2022-10-10T02:03:25Z</dcterms:modified>
</cp:coreProperties>
</file>