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7" r:id="rId3"/>
    <p:sldId id="345" r:id="rId4"/>
    <p:sldId id="280" r:id="rId5"/>
    <p:sldId id="333" r:id="rId6"/>
    <p:sldId id="335" r:id="rId7"/>
    <p:sldId id="337" r:id="rId8"/>
    <p:sldId id="265" r:id="rId9"/>
    <p:sldId id="347" r:id="rId10"/>
    <p:sldId id="339" r:id="rId11"/>
    <p:sldId id="299" r:id="rId12"/>
    <p:sldId id="341" r:id="rId13"/>
    <p:sldId id="328" r:id="rId14"/>
    <p:sldId id="343" r:id="rId15"/>
    <p:sldId id="318" r:id="rId16"/>
    <p:sldId id="327" r:id="rId17"/>
    <p:sldId id="320" r:id="rId18"/>
    <p:sldId id="279" r:id="rId19"/>
    <p:sldId id="326" r:id="rId20"/>
    <p:sldId id="324" r:id="rId21"/>
    <p:sldId id="349" r:id="rId22"/>
    <p:sldId id="29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E667-085D-4EB2-991B-B2CB82A53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14031"/>
      </p:ext>
    </p:extLst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BA492-DE91-492E-B0C5-DBB30B87B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990942"/>
      </p:ext>
    </p:extLst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701D7-6104-417B-9909-95775E58E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235140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70387-4AB1-4588-A3C8-A4C84D3C0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646822"/>
      </p:ext>
    </p:extLst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C2FC1-5C38-44EC-9EAD-DD46DC917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01768"/>
      </p:ext>
    </p:extLst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B8B4C-C2EB-40A0-9DA5-60740B39D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324995"/>
      </p:ext>
    </p:extLst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A6B3B-FBF0-440E-8DD8-CAA8C5EC6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332963"/>
      </p:ext>
    </p:extLst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07EE8-4526-4DBD-887B-5ACD00171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664378"/>
      </p:ext>
    </p:extLst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A960-B16A-4018-99C6-3246EC146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355530"/>
      </p:ext>
    </p:extLst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653CB-B50D-4399-9B09-7D5D011386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431488"/>
      </p:ext>
    </p:extLst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8E8E3-00EF-4CDB-A819-8F659EE6A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093795"/>
      </p:ext>
    </p:extLst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2BE9F2-CC98-4A27-9BBE-A6D11A2E13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viettuan\My%20Documents\Downloads\Music\DenXanhDenDo(LuongVinh)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99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o 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0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19200" y="25908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altLang="en-US" sz="320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3494" name="Picture 6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23441">
            <a:off x="1738313" y="3671887"/>
            <a:ext cx="9906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752600" y="2743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3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&amp; </a:t>
            </a:r>
            <a:r>
              <a:rPr lang="en-US" altLang="en-US" sz="34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34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thông</a:t>
            </a:r>
            <a:endParaRPr lang="en-US" altLang="en-US" sz="3400" b="1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505200" y="4572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108325" y="3770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981200" y="3581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200" b="1" i="1" dirty="0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99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 “ Qua </a:t>
            </a:r>
            <a:r>
              <a:rPr lang="en-US" altLang="en-US" sz="32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971800" y="4572000"/>
            <a:ext cx="4191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GV: 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H’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Uin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Niê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4-5 </a:t>
            </a: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800" b="1" dirty="0" smtClean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66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: 24/03/2023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7" name="WordArt 19"/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1" grpId="0"/>
      <p:bldP spid="63502" grpId="0"/>
      <p:bldP spid="635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48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5" name="Picture 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1" name="Picture 9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3" name="Picture 11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4" name="Picture 12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 descr="flowerba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6" name="Picture 14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8" name="DenXanhDenDo(LuongVinh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0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5283" fill="hold"/>
                                        <p:tgtEl>
                                          <p:spTgt spid="110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oa la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524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543800" cy="1576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  <p:pic>
        <p:nvPicPr>
          <p:cNvPr id="57350" name="Picture 6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Trong truyện có những nhân vật nào</a:t>
            </a: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112643" name="Picture 3" descr="tho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524000"/>
            <a:ext cx="2514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209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t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2362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6" name="Picture 6" descr="Untitled-1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2209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846">
            <a:off x="6016625" y="1022350"/>
            <a:ext cx="3124200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-228600" y="3124200"/>
            <a:ext cx="937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Mẹ thỏ đã dặn hai chị em đi đường như thế nào?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</p:spPr>
      </p:pic>
      <p:pic>
        <p:nvPicPr>
          <p:cNvPr id="114691" name="Picture 3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095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t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15255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 descr="tho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192563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1525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Untitled-3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5413"/>
            <a:ext cx="13716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Untitled-4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1295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193925" y="1636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889125" y="1412875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latin typeface=".VnTime" panose="020B7200000000000000" pitchFamily="34" charset="0"/>
              </a:rPr>
              <a:t>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334000" y="2493963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Thỏ Trắng rủ chị Thỏ Nâu chạy đi đâu?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0" y="3048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Khi hai chị em chạy sang đường thì có tiếng gì kêu?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2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-2819400" y="37338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Kít…kít…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91440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04800" y="2514600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Ai đã đưa hai chị em Thỏ lên vỉa hè?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12303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299" name="Picture 3" descr="48dd1379d4732_f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5943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chuyện: Qua đường</a:t>
            </a:r>
            <a:endParaRPr lang="en-US" sz="3600" b="1" kern="1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12303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Chú cảnh sát đã dặn hai chị em Thỏ điều gì?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2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6600CC"/>
                </a:solidFill>
              </a:rPr>
              <a:t>           </a:t>
            </a:r>
            <a:endParaRPr lang="en-US" altLang="en-US" sz="2800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6" descr="286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animated_animal%20rabbi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371600" y="14478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76275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63" name="Picture 15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94753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3" grpId="0"/>
      <p:bldP spid="53261" grpId="0" animBg="1"/>
      <p:bldP spid="532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2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6600CC"/>
                </a:solidFill>
              </a:rPr>
              <a:t>           </a:t>
            </a:r>
            <a:endParaRPr lang="en-US" altLang="en-US" sz="2800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6" descr="286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animated_animal%20rabbi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371600" y="14478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76275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mạnh khỏe hạnh phúc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bé chăm ngoan học giỏi</a:t>
            </a:r>
          </a:p>
        </p:txBody>
      </p:sp>
      <p:pic>
        <p:nvPicPr>
          <p:cNvPr id="53263" name="Picture 15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3" grpId="0"/>
      <p:bldP spid="53261" grpId="0" animBg="1"/>
      <p:bldP spid="532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</p:spPr>
      </p:pic>
      <p:pic>
        <p:nvPicPr>
          <p:cNvPr id="116739" name="Picture 3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095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t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15255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1" name="Picture 5" descr="tho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192563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Untitled-3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219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3" name="Picture 7" descr="Untitled-4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990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1525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hi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9063"/>
            <a:ext cx="1447800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Untitled-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5413"/>
            <a:ext cx="13716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Untitled-4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1295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889125" y="1511300"/>
            <a:ext cx="23463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.VnTime" panose="020B7200000000000000" pitchFamily="34" charset="0"/>
              </a:rPr>
              <a:t>  </a:t>
            </a:r>
            <a:r>
              <a:rPr lang="en-US" altLang="en-US" sz="1600">
                <a:latin typeface=".VnTime" panose="020B7200000000000000" pitchFamily="34" charset="0"/>
              </a:rPr>
              <a:t>Em xem k×a,trªn cµnh</a:t>
            </a:r>
          </a:p>
          <a:p>
            <a:r>
              <a:rPr lang="en-US" altLang="en-US" sz="1600">
                <a:latin typeface=".VnTime" panose="020B7200000000000000" pitchFamily="34" charset="0"/>
              </a:rPr>
              <a:t> c©y mét con chim xinh </a:t>
            </a:r>
          </a:p>
          <a:p>
            <a:r>
              <a:rPr lang="en-US" altLang="en-US" sz="1600">
                <a:latin typeface=".VnTime" panose="020B7200000000000000" pitchFamily="34" charset="0"/>
              </a:rPr>
              <a:t>®ang nh¶y nhãt b¾t</a:t>
            </a:r>
          </a:p>
          <a:p>
            <a:r>
              <a:rPr lang="en-US" altLang="en-US" sz="1600">
                <a:latin typeface=".VnTime" panose="020B7200000000000000" pitchFamily="34" charset="0"/>
              </a:rPr>
              <a:t>           s©u ®Êy !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029200" y="2667000"/>
            <a:ext cx="21764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.VnTime" panose="020B7200000000000000" pitchFamily="34" charset="0"/>
              </a:rPr>
              <a:t>ChÞ ¬i bªn kia ®­êng</a:t>
            </a:r>
          </a:p>
          <a:p>
            <a:r>
              <a:rPr lang="en-US" altLang="en-US" sz="1600">
                <a:latin typeface=".VnTime" panose="020B7200000000000000" pitchFamily="34" charset="0"/>
              </a:rPr>
              <a:t> cã v­ên hoa ®Ñp qu¸,</a:t>
            </a:r>
          </a:p>
          <a:p>
            <a:r>
              <a:rPr lang="en-US" altLang="en-US" sz="1600">
                <a:latin typeface=".VnTime" panose="020B7200000000000000" pitchFamily="34" charset="0"/>
              </a:rPr>
              <a:t>chÞ em m×nh sang</a:t>
            </a:r>
          </a:p>
          <a:p>
            <a:r>
              <a:rPr lang="en-US" altLang="en-US" sz="1600">
                <a:latin typeface=".VnTime" panose="020B7200000000000000" pitchFamily="34" charset="0"/>
              </a:rPr>
              <a:t>            xem ®i.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2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0" y="41910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-2057400" y="3581400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9933FF"/>
                </a:solidFill>
                <a:latin typeface="Times New Roman" panose="02020603050405020304" pitchFamily="18" charset="0"/>
              </a:rPr>
              <a:t>Kít, kít…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n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m©tg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 descr="2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12303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12303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7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12303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18794" name="Picture 10" descr="Untitled-4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1295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184</Words>
  <Application>Microsoft Office PowerPoint</Application>
  <PresentationFormat>On-screen Show (4:3)</PresentationFormat>
  <Paragraphs>33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36</cp:revision>
  <dcterms:created xsi:type="dcterms:W3CDTF">2009-01-01T07:02:59Z</dcterms:created>
  <dcterms:modified xsi:type="dcterms:W3CDTF">2023-03-21T13:34:46Z</dcterms:modified>
</cp:coreProperties>
</file>