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512" y="829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1447800"/>
            <a:ext cx="8153400" cy="2308324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 CỦA TAY PHẢI VÀ TAY TRÁI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906" y="3427707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viên:Trần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0488" y="381000"/>
            <a:ext cx="6659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TẠO THỊ XÃ BUÔN 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MẪU GIÁO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BÌNH MINH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&amp;*******&amp;</a:t>
            </a:r>
            <a:endParaRPr lang="en-US" dirty="0"/>
          </a:p>
        </p:txBody>
      </p:sp>
      <p:pic>
        <p:nvPicPr>
          <p:cNvPr id="4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2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úc mừng. ng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6096000"/>
            <a:ext cx="609600" cy="609600"/>
          </a:xfrm>
        </p:spPr>
      </p:pic>
      <p:pic>
        <p:nvPicPr>
          <p:cNvPr id="2050" name="Picture 2" descr="G:\hình nền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0760"/>
            <a:ext cx="9220200" cy="6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4227" y="990600"/>
            <a:ext cx="670560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 CÁC BẠN LỚP A3 CHĂM NGOAN HỌC GIỎI</a:t>
            </a:r>
            <a:endParaRPr lang="en-US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2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86</Words>
  <Application>Microsoft Office PowerPoint</Application>
  <PresentationFormat>On-screen Show (4:3)</PresentationFormat>
  <Paragraphs>21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Hero</dc:creator>
  <cp:lastModifiedBy>Admin</cp:lastModifiedBy>
  <cp:revision>17</cp:revision>
  <dcterms:created xsi:type="dcterms:W3CDTF">2012-10-02T12:09:22Z</dcterms:created>
  <dcterms:modified xsi:type="dcterms:W3CDTF">2023-10-05T11:43:49Z</dcterms:modified>
</cp:coreProperties>
</file>