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9" r:id="rId2"/>
    <p:sldId id="333" r:id="rId3"/>
    <p:sldId id="330" r:id="rId4"/>
    <p:sldId id="349" r:id="rId5"/>
    <p:sldId id="359" r:id="rId6"/>
    <p:sldId id="352" r:id="rId7"/>
    <p:sldId id="355" r:id="rId8"/>
    <p:sldId id="338" r:id="rId9"/>
    <p:sldId id="342" r:id="rId10"/>
    <p:sldId id="345" r:id="rId11"/>
    <p:sldId id="347" r:id="rId1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FF3300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FF3300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FF3300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FF3300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FF33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FF33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FF33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FF33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FF33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8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00"/>
    <a:srgbClr val="CCECFF"/>
    <a:srgbClr val="D60093"/>
    <a:srgbClr val="0000CC"/>
    <a:srgbClr val="FFFFCC"/>
    <a:srgbClr val="FFFF00"/>
    <a:srgbClr val="00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09" autoAdjust="0"/>
    <p:restoredTop sz="94660" autoAdjust="0"/>
  </p:normalViewPr>
  <p:slideViewPr>
    <p:cSldViewPr>
      <p:cViewPr varScale="1">
        <p:scale>
          <a:sx n="74" d="100"/>
          <a:sy n="74" d="100"/>
        </p:scale>
        <p:origin x="131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685D0-E10E-4FC9-8A39-076AFCA86D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58130"/>
      </p:ext>
    </p:extLst>
  </p:cSld>
  <p:clrMapOvr>
    <a:masterClrMapping/>
  </p:clrMapOvr>
  <p:transition advClick="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B7F20-D58D-4697-8B41-31E6A3BDC7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84922"/>
      </p:ext>
    </p:extLst>
  </p:cSld>
  <p:clrMapOvr>
    <a:masterClrMapping/>
  </p:clrMapOvr>
  <p:transition advClick="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3EB13-1423-4D48-9EBF-DAE58A77B9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082741"/>
      </p:ext>
    </p:extLst>
  </p:cSld>
  <p:clrMapOvr>
    <a:masterClrMapping/>
  </p:clrMapOvr>
  <p:transition advClick="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FE748-C5D5-4540-A368-B6EC4C54BC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5257043"/>
      </p:ext>
    </p:extLst>
  </p:cSld>
  <p:clrMapOvr>
    <a:masterClrMapping/>
  </p:clrMapOvr>
  <p:transition advClick="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48681-E840-40E9-8522-1D4BD0200B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5512176"/>
      </p:ext>
    </p:extLst>
  </p:cSld>
  <p:clrMapOvr>
    <a:masterClrMapping/>
  </p:clrMapOvr>
  <p:transition advClick="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169F9-3E08-4BC9-B691-A69AFA6903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386636"/>
      </p:ext>
    </p:extLst>
  </p:cSld>
  <p:clrMapOvr>
    <a:masterClrMapping/>
  </p:clrMapOvr>
  <p:transition advClick="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D789C-142D-4284-BA75-8196B7E530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416322"/>
      </p:ext>
    </p:extLst>
  </p:cSld>
  <p:clrMapOvr>
    <a:masterClrMapping/>
  </p:clrMapOvr>
  <p:transition advClick="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DA8B2-51EB-473A-A9B7-A32D188209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819578"/>
      </p:ext>
    </p:extLst>
  </p:cSld>
  <p:clrMapOvr>
    <a:masterClrMapping/>
  </p:clrMapOvr>
  <p:transition advClick="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ADCF7-D0AA-4AE0-B9A4-3FC19F963F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280076"/>
      </p:ext>
    </p:extLst>
  </p:cSld>
  <p:clrMapOvr>
    <a:masterClrMapping/>
  </p:clrMapOvr>
  <p:transition advClick="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33127-DCA7-4E28-9029-275CAE8E05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557692"/>
      </p:ext>
    </p:extLst>
  </p:cSld>
  <p:clrMapOvr>
    <a:masterClrMapping/>
  </p:clrMapOvr>
  <p:transition advClick="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A19A7-BD3F-45F9-8E30-5D460131FF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689211"/>
      </p:ext>
    </p:extLst>
  </p:cSld>
  <p:clrMapOvr>
    <a:masterClrMapping/>
  </p:clrMapOvr>
  <p:transition advClick="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fld id="{5E0B8853-43D0-487B-BD9A-7855F8A650E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png"/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%20ban.MID" TargetMode="Externa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image" Target="../media/image2.gif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2.jpe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Ho&#7841;t%20&#273;&#7897;ng%20&#226;m%20nhac%20d&#7841;y%20chuy&#234;n%20&#273;&#7873;%20L&#253;\nhac%20khong%20loi%20d&#7889;%20b&#7841;n.mp3" TargetMode="External"/><Relationship Id="rId6" Type="http://schemas.openxmlformats.org/officeDocument/2006/relationships/image" Target="../media/image1.gif"/><Relationship Id="rId5" Type="http://schemas.openxmlformats.org/officeDocument/2006/relationships/image" Target="../media/image21.gif"/><Relationship Id="rId4" Type="http://schemas.openxmlformats.org/officeDocument/2006/relationships/image" Target="../media/image22.gif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png"/><Relationship Id="rId7" Type="http://schemas.openxmlformats.org/officeDocument/2006/relationships/image" Target="../media/image18.gif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bai%20hat%20do%20b&#7841;n%20nhac%20khong%20loi.mp3" TargetMode="External"/><Relationship Id="rId6" Type="http://schemas.openxmlformats.org/officeDocument/2006/relationships/image" Target="../media/image17.gif"/><Relationship Id="rId11" Type="http://schemas.openxmlformats.org/officeDocument/2006/relationships/image" Target="../media/image22.gif"/><Relationship Id="rId5" Type="http://schemas.openxmlformats.org/officeDocument/2006/relationships/image" Target="../media/image16.gif"/><Relationship Id="rId10" Type="http://schemas.openxmlformats.org/officeDocument/2006/relationships/image" Target="../media/image21.gif"/><Relationship Id="rId4" Type="http://schemas.openxmlformats.org/officeDocument/2006/relationships/image" Target="../media/image15.gif"/><Relationship Id="rId9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gif"/><Relationship Id="rId7" Type="http://schemas.openxmlformats.org/officeDocument/2006/relationships/image" Target="../media/image16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gif"/><Relationship Id="rId5" Type="http://schemas.openxmlformats.org/officeDocument/2006/relationships/image" Target="../media/image17.gif"/><Relationship Id="rId4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png"/><Relationship Id="rId7" Type="http://schemas.openxmlformats.org/officeDocument/2006/relationships/image" Target="../media/image18.gif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Ho&#7841;t%20&#273;&#7897;ng%20&#226;m%20nhac%20d&#7841;y%20chuy&#234;n%20&#273;&#7873;%20L&#253;\bai%20do%20ban%20nhac%20k%20l&#7901;i.mp3" TargetMode="External"/><Relationship Id="rId6" Type="http://schemas.openxmlformats.org/officeDocument/2006/relationships/image" Target="../media/image17.gif"/><Relationship Id="rId11" Type="http://schemas.openxmlformats.org/officeDocument/2006/relationships/image" Target="../media/image22.gif"/><Relationship Id="rId5" Type="http://schemas.openxmlformats.org/officeDocument/2006/relationships/image" Target="../media/image16.gif"/><Relationship Id="rId10" Type="http://schemas.openxmlformats.org/officeDocument/2006/relationships/image" Target="../media/image21.gif"/><Relationship Id="rId4" Type="http://schemas.openxmlformats.org/officeDocument/2006/relationships/image" Target="../media/image15.gif"/><Relationship Id="rId9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3.emf"/><Relationship Id="rId3" Type="http://schemas.openxmlformats.org/officeDocument/2006/relationships/image" Target="../media/image14.png"/><Relationship Id="rId7" Type="http://schemas.openxmlformats.org/officeDocument/2006/relationships/image" Target="../media/image18.gif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Ho&#7841;t%20&#273;&#7897;ng%20&#226;m%20nhac%20d&#7841;y%20chuy&#234;n%20&#273;&#7873;%20L&#253;\bai%20do%20ban%201%20lan%2000_00_00-00_00_40.wma" TargetMode="External"/><Relationship Id="rId6" Type="http://schemas.openxmlformats.org/officeDocument/2006/relationships/image" Target="../media/image17.gif"/><Relationship Id="rId11" Type="http://schemas.openxmlformats.org/officeDocument/2006/relationships/image" Target="../media/image22.gif"/><Relationship Id="rId5" Type="http://schemas.openxmlformats.org/officeDocument/2006/relationships/image" Target="../media/image16.gif"/><Relationship Id="rId10" Type="http://schemas.openxmlformats.org/officeDocument/2006/relationships/image" Target="../media/image21.gif"/><Relationship Id="rId4" Type="http://schemas.openxmlformats.org/officeDocument/2006/relationships/image" Target="../media/image15.gif"/><Relationship Id="rId9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gif"/><Relationship Id="rId2" Type="http://schemas.openxmlformats.org/officeDocument/2006/relationships/video" Target="file:///D:\GI&#193;O%20AN\CH&#7890;I%202023%202024\NH&#7840;C%20D&#7840;Y%20&#272;&#7888;%20B&#7840;N\nh&#7841;c%20papoi%20&#273;&#7889;%20b&#7841;n\nh&#7841;c%20papoi%20&#273;&#7889;%20b&#7841;n\Chicken%20Dance.mp4" TargetMode="External"/><Relationship Id="rId1" Type="http://schemas.microsoft.com/office/2007/relationships/media" Target="file:///D:\GI&#193;O%20AN\CH&#7890;I%202023%202024\NH&#7840;C%20D&#7840;Y%20&#272;&#7888;%20B&#7840;N\nh&#7841;c%20papoi%20&#273;&#7889;%20b&#7841;n\nh&#7841;c%20papoi%20&#273;&#7889;%20b&#7841;n\Chicken%20Dance.mp4" TargetMode="External"/><Relationship Id="rId6" Type="http://schemas.openxmlformats.org/officeDocument/2006/relationships/image" Target="../media/image25.gif"/><Relationship Id="rId5" Type="http://schemas.openxmlformats.org/officeDocument/2006/relationships/hyperlink" Target="http://www.wretch.cc/album/show.php?i=jao8825252&amp;b=1479&amp;f=1165109143&amp;p=257" TargetMode="External"/><Relationship Id="rId4" Type="http://schemas.openxmlformats.org/officeDocument/2006/relationships/image" Target="../media/image24.wmf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11" Type="http://schemas.openxmlformats.org/officeDocument/2006/relationships/image" Target="../media/image29.emf"/><Relationship Id="rId5" Type="http://schemas.openxmlformats.org/officeDocument/2006/relationships/image" Target="../media/image17.gif"/><Relationship Id="rId10" Type="http://schemas.openxmlformats.org/officeDocument/2006/relationships/image" Target="../media/image22.gif"/><Relationship Id="rId4" Type="http://schemas.openxmlformats.org/officeDocument/2006/relationships/image" Target="../media/image16.gif"/><Relationship Id="rId9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7"/>
          <p:cNvSpPr txBox="1">
            <a:spLocks noChangeArrowheads="1"/>
          </p:cNvSpPr>
          <p:nvPr/>
        </p:nvSpPr>
        <p:spPr bwMode="auto">
          <a:xfrm>
            <a:off x="762000" y="-7620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3600" b="0">
              <a:solidFill>
                <a:srgbClr val="FF0066"/>
              </a:solidFill>
              <a:latin typeface="VNI-Ariston" pitchFamily="2" charset="0"/>
            </a:endParaRPr>
          </a:p>
        </p:txBody>
      </p:sp>
      <p:pic>
        <p:nvPicPr>
          <p:cNvPr id="119811" name="Picture 8" descr="Copy of gau nh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510540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9812" name="Group 14"/>
          <p:cNvGrpSpPr>
            <a:grpSpLocks/>
          </p:cNvGrpSpPr>
          <p:nvPr/>
        </p:nvGrpSpPr>
        <p:grpSpPr bwMode="auto">
          <a:xfrm>
            <a:off x="304800" y="3124200"/>
            <a:ext cx="4648200" cy="3657600"/>
            <a:chOff x="192" y="1968"/>
            <a:chExt cx="2928" cy="2304"/>
          </a:xfrm>
        </p:grpSpPr>
        <p:pic>
          <p:nvPicPr>
            <p:cNvPr id="119813" name="Picture 15" descr="N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14" name="Picture 16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9815" name="Picture 34" descr="878031oq6iuoirb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91525" y="4324350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6" name="Picture 35" descr="878031oq6iuoirb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62787" y="5214938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7" name="Picture 36" descr="Picture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7528">
            <a:off x="7224713" y="5119687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8" name="Picture 37" descr="878031oq6iuoirb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347787" y="5214938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9" name="Picture 38" descr="878031oq6iuoirb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324350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20" name="Picture 39" descr="887822uivpqeloz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15206" y="-1015206"/>
            <a:ext cx="741363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21" name="Picture 40" descr="887822uivpqeloz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009" name="Picture 41" descr="Bluebird05-animated-chick_in_flig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010" name="Picture 42" descr="comicbird-animated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990600"/>
            <a:ext cx="182880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24" name="Picture 43" descr="887822uivpqeloz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00925" y="-847725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25" name="Picture 44" descr="887822uivpqeloz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0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26" name="Picture 5" descr="gachnga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27" name="Picture 5" descr="gachnga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705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28" name="Picture 13" descr="gachnga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52294" y="3369469"/>
            <a:ext cx="68580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29" name="Picture 10" descr="gachnga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69468" y="3369468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30" name="WordArt 22"/>
          <p:cNvSpPr>
            <a:spLocks noChangeArrowheads="1" noChangeShapeType="1" noTextEdit="1"/>
          </p:cNvSpPr>
          <p:nvPr/>
        </p:nvSpPr>
        <p:spPr bwMode="auto">
          <a:xfrm>
            <a:off x="2133600" y="5562600"/>
            <a:ext cx="40386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Uin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Niê</a:t>
            </a:r>
            <a:endParaRPr lang="en-US" sz="3600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08/11/2023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831" name="WordArt 23" descr="White marble"/>
          <p:cNvSpPr>
            <a:spLocks noChangeArrowheads="1" noChangeShapeType="1" noTextEdit="1"/>
          </p:cNvSpPr>
          <p:nvPr/>
        </p:nvSpPr>
        <p:spPr bwMode="auto">
          <a:xfrm>
            <a:off x="1828800" y="3962400"/>
            <a:ext cx="5105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CC99"/>
              </a:contourClr>
            </a:sp3d>
          </a:bodyPr>
          <a:lstStyle/>
          <a:p>
            <a:r>
              <a:rPr lang="en-US" sz="3600" kern="10" dirty="0" err="1">
                <a:ln w="9525">
                  <a:round/>
                  <a:headEnd/>
                  <a:tailEnd/>
                </a:ln>
                <a:blipFill dpi="0" rotWithShape="0">
                  <a:blip r:embed="rId1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Chủ</a:t>
            </a:r>
            <a:r>
              <a:rPr lang="en-US" sz="3600" kern="10" dirty="0">
                <a:ln w="9525">
                  <a:round/>
                  <a:headEnd/>
                  <a:tailEnd/>
                </a:ln>
                <a:blipFill dpi="0" rotWithShape="0">
                  <a:blip r:embed="rId1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blipFill dpi="0" rotWithShape="0">
                  <a:blip r:embed="rId1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điểm</a:t>
            </a:r>
            <a:r>
              <a:rPr lang="en-US" sz="3600" kern="10" dirty="0">
                <a:ln w="9525">
                  <a:round/>
                  <a:headEnd/>
                  <a:tailEnd/>
                </a:ln>
                <a:blipFill dpi="0" rotWithShape="0">
                  <a:blip r:embed="rId1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: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1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Gia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1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1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đình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1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 </a:t>
            </a:r>
            <a:endParaRPr lang="en-US" sz="3600" kern="10" dirty="0">
              <a:ln w="9525">
                <a:round/>
                <a:headEnd/>
                <a:tailEnd/>
              </a:ln>
              <a:blipFill dpi="0" rotWithShape="0">
                <a:blip r:embed="rId12"/>
                <a:srcRect/>
                <a:tile tx="0" ty="0" sx="100000" sy="100000" flip="none" algn="tl"/>
              </a:blipFill>
              <a:cs typeface="Arial" panose="020B0604020202020204" pitchFamily="34" charset="0"/>
            </a:endParaRPr>
          </a:p>
        </p:txBody>
      </p:sp>
      <p:sp>
        <p:nvSpPr>
          <p:cNvPr id="119834" name="WordArt 26"/>
          <p:cNvSpPr>
            <a:spLocks noChangeArrowheads="1" noChangeShapeType="1" noTextEdit="1"/>
          </p:cNvSpPr>
          <p:nvPr/>
        </p:nvSpPr>
        <p:spPr bwMode="auto">
          <a:xfrm>
            <a:off x="1905000" y="1066800"/>
            <a:ext cx="5334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thẩm mỹ</a:t>
            </a:r>
          </a:p>
        </p:txBody>
      </p:sp>
      <p:sp>
        <p:nvSpPr>
          <p:cNvPr id="119836" name="Text Box 28"/>
          <p:cNvSpPr txBox="1">
            <a:spLocks noChangeArrowheads="1"/>
          </p:cNvSpPr>
          <p:nvPr/>
        </p:nvSpPr>
        <p:spPr bwMode="auto">
          <a:xfrm>
            <a:off x="2514600" y="46482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</a:rPr>
              <a:t>Đối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tượng</a:t>
            </a:r>
            <a:r>
              <a:rPr lang="en-US" altLang="en-US" sz="2400" dirty="0">
                <a:latin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4-5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tuổi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19837" name="WordArt 29"/>
          <p:cNvSpPr>
            <a:spLocks noChangeArrowheads="1" noChangeShapeType="1" noTextEdit="1"/>
          </p:cNvSpPr>
          <p:nvPr/>
        </p:nvSpPr>
        <p:spPr bwMode="auto">
          <a:xfrm>
            <a:off x="1143000" y="2057400"/>
            <a:ext cx="7315200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>
                        <a:alpha val="0"/>
                      </a:srgbClr>
                    </a:gs>
                    <a:gs pos="100000">
                      <a:srgbClr val="FF3300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>
                        <a:alpha val="0"/>
                      </a:srgbClr>
                    </a:gs>
                    <a:gs pos="100000">
                      <a:srgbClr val="FF3300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>
                        <a:alpha val="0"/>
                      </a:srgbClr>
                    </a:gs>
                    <a:gs pos="100000">
                      <a:srgbClr val="FF3300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>
                        <a:alpha val="0"/>
                      </a:srgbClr>
                    </a:gs>
                    <a:gs pos="100000">
                      <a:srgbClr val="FF3300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>
                        <a:alpha val="0"/>
                      </a:srgbClr>
                    </a:gs>
                    <a:gs pos="100000">
                      <a:srgbClr val="FF3300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>
                        <a:alpha val="0"/>
                      </a:srgbClr>
                    </a:gs>
                    <a:gs pos="100000">
                      <a:srgbClr val="FF3300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10" dirty="0" err="1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>
                        <a:alpha val="0"/>
                      </a:srgbClr>
                    </a:gs>
                    <a:gs pos="100000">
                      <a:srgbClr val="FF3300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>
                        <a:alpha val="0"/>
                      </a:srgbClr>
                    </a:gs>
                    <a:gs pos="100000">
                      <a:srgbClr val="FF3300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>
                        <a:alpha val="0"/>
                      </a:srgbClr>
                    </a:gs>
                    <a:gs pos="100000">
                      <a:srgbClr val="FF3300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600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>
                        <a:alpha val="0"/>
                      </a:srgbClr>
                    </a:gs>
                    <a:gs pos="100000">
                      <a:srgbClr val="FF3300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>
                        <a:alpha val="0"/>
                      </a:srgbClr>
                    </a:gs>
                    <a:gs pos="100000">
                      <a:srgbClr val="FF3300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3600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3300">
                      <a:alpha val="0"/>
                    </a:srgbClr>
                  </a:gs>
                  <a:gs pos="100000">
                    <a:srgbClr val="FF3300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>
                        <a:alpha val="0"/>
                      </a:srgbClr>
                    </a:gs>
                    <a:gs pos="100000">
                      <a:srgbClr val="FF3300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>
                        <a:alpha val="0"/>
                      </a:srgbClr>
                    </a:gs>
                    <a:gs pos="100000">
                      <a:srgbClr val="FF3300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>
                        <a:alpha val="0"/>
                      </a:srgbClr>
                    </a:gs>
                    <a:gs pos="100000">
                      <a:srgbClr val="FF3300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>
                        <a:alpha val="0"/>
                      </a:srgbClr>
                    </a:gs>
                    <a:gs pos="100000">
                      <a:srgbClr val="FF3300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>
                        <a:alpha val="0"/>
                      </a:srgbClr>
                    </a:gs>
                    <a:gs pos="100000">
                      <a:srgbClr val="FF3300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 con.</a:t>
            </a:r>
            <a:endParaRPr lang="en-US" sz="3600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3300">
                      <a:alpha val="0"/>
                    </a:srgbClr>
                  </a:gs>
                  <a:gs pos="100000">
                    <a:srgbClr val="FF3300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>
                        <a:alpha val="0"/>
                      </a:srgbClr>
                    </a:gs>
                    <a:gs pos="100000">
                      <a:srgbClr val="FF3300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TC: </a:t>
            </a:r>
            <a:r>
              <a:rPr lang="en-US" sz="3600" kern="10" dirty="0" err="1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>
                        <a:alpha val="0"/>
                      </a:srgbClr>
                    </a:gs>
                    <a:gs pos="100000">
                      <a:srgbClr val="FF3300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>
                        <a:alpha val="0"/>
                      </a:srgbClr>
                    </a:gs>
                    <a:gs pos="100000">
                      <a:srgbClr val="FF3300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>
                        <a:alpha val="0"/>
                      </a:srgbClr>
                    </a:gs>
                    <a:gs pos="100000">
                      <a:srgbClr val="FF3300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>
                        <a:alpha val="0"/>
                      </a:srgbClr>
                    </a:gs>
                    <a:gs pos="100000">
                      <a:srgbClr val="FF3300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>
                        <a:alpha val="0"/>
                      </a:srgbClr>
                    </a:gs>
                    <a:gs pos="100000">
                      <a:srgbClr val="FF3300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>
                        <a:alpha val="0"/>
                      </a:srgbClr>
                    </a:gs>
                    <a:gs pos="100000">
                      <a:srgbClr val="FF3300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>
                        <a:alpha val="0"/>
                      </a:srgbClr>
                    </a:gs>
                    <a:gs pos="100000">
                      <a:srgbClr val="FF3300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3600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3300">
                      <a:alpha val="0"/>
                    </a:srgbClr>
                  </a:gs>
                  <a:gs pos="100000">
                    <a:srgbClr val="FF3300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838" name="WordArt 30"/>
          <p:cNvSpPr>
            <a:spLocks noChangeArrowheads="1" noChangeShapeType="1" noTextEdit="1"/>
          </p:cNvSpPr>
          <p:nvPr/>
        </p:nvSpPr>
        <p:spPr bwMode="auto">
          <a:xfrm>
            <a:off x="533400" y="533400"/>
            <a:ext cx="77724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vi-VN" sz="3600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3600" kern="1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 </a:t>
            </a:r>
            <a:r>
              <a:rPr lang="en-US" sz="3600" kern="10" dirty="0" err="1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kern="1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endParaRPr lang="en-US" sz="3600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9839" name="Do ban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410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9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8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19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9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7054" fill="hold"/>
                                        <p:tgtEl>
                                          <p:spTgt spid="1198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839"/>
                </p:tgtEl>
              </p:cMediaNode>
            </p:audio>
          </p:childTnLst>
        </p:cTn>
      </p:par>
    </p:tnLst>
    <p:bldLst>
      <p:bldP spid="119830" grpId="0" animBg="1"/>
      <p:bldP spid="119831" grpId="0" animBg="1"/>
      <p:bldP spid="119834" grpId="0" animBg="1"/>
      <p:bldP spid="1198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7" name="Picture 5" descr="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6201" name="Group 9"/>
          <p:cNvGrpSpPr>
            <a:grpSpLocks/>
          </p:cNvGrpSpPr>
          <p:nvPr/>
        </p:nvGrpSpPr>
        <p:grpSpPr bwMode="auto">
          <a:xfrm>
            <a:off x="1219200" y="2438400"/>
            <a:ext cx="6629400" cy="3067050"/>
            <a:chOff x="768" y="1536"/>
            <a:chExt cx="4176" cy="1932"/>
          </a:xfrm>
        </p:grpSpPr>
        <p:pic>
          <p:nvPicPr>
            <p:cNvPr id="136198" name="Picture 6" descr="th3">
              <a:hlinkClick r:id="" action="ppaction://noaction" highlightClick="1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584"/>
              <a:ext cx="1392" cy="1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199" name="Picture 7" descr="th3">
              <a:hlinkClick r:id="" action="ppaction://noaction" highlightClick="1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584"/>
              <a:ext cx="1397" cy="1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200" name="Picture 8" descr="th3">
              <a:hlinkClick r:id="" action="ppaction://noaction" highlightClick="1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536"/>
              <a:ext cx="1248" cy="1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6203" name="AutoShape 11"/>
          <p:cNvSpPr>
            <a:spLocks noChangeArrowheads="1"/>
          </p:cNvSpPr>
          <p:nvPr/>
        </p:nvSpPr>
        <p:spPr bwMode="auto">
          <a:xfrm>
            <a:off x="914400" y="609600"/>
            <a:ext cx="2209800" cy="17526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2" name="Picture 4" descr="KenhSinhVien_Net-phong-canh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3" name="WordArt 5"/>
          <p:cNvSpPr>
            <a:spLocks noChangeArrowheads="1" noChangeShapeType="1" noTextEdit="1"/>
          </p:cNvSpPr>
          <p:nvPr/>
        </p:nvSpPr>
        <p:spPr bwMode="auto">
          <a:xfrm>
            <a:off x="1066800" y="1676400"/>
            <a:ext cx="7239000" cy="3124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en-US" sz="40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cô mạnh khỏe</a:t>
            </a:r>
          </a:p>
          <a:p>
            <a:r>
              <a:rPr lang="en-US" sz="40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cháu ngoan, học giỏi.</a:t>
            </a:r>
          </a:p>
        </p:txBody>
      </p:sp>
      <p:pic>
        <p:nvPicPr>
          <p:cNvPr id="140294" name="Picture 6" descr="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0600"/>
            <a:ext cx="2514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5" name="Picture 49" descr="kh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3600" y="5157788"/>
            <a:ext cx="190500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6" name="Picture 8" descr="Copy of gau nh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29000" y="556260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7" name="Picture 36" descr="Picture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7528">
            <a:off x="290513" y="623887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010" name="Picture 42" descr="comicbird-animated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914400"/>
            <a:ext cx="182880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301" name="nhac khong loi dố bạ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334000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4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6504" fill="hold"/>
                                        <p:tgtEl>
                                          <p:spTgt spid="1403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0301"/>
                </p:tgtEl>
              </p:cMediaNode>
            </p:audio>
          </p:childTnLst>
        </p:cTn>
      </p:par>
    </p:tnLst>
    <p:bldLst>
      <p:bldP spid="14029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123908" name="Picture 4" descr="1 (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1143000" y="1828800"/>
            <a:ext cx="3810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dirty="0" err="1" smtClean="0">
                <a:latin typeface="Times New Roman" panose="02020603050405020304" pitchFamily="18" charset="0"/>
              </a:rPr>
              <a:t>Hoạt</a:t>
            </a:r>
            <a:r>
              <a:rPr lang="en-US" alt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</a:rPr>
              <a:t>động</a:t>
            </a:r>
            <a:r>
              <a:rPr lang="en-US" altLang="en-US" sz="4000" dirty="0" smtClean="0">
                <a:latin typeface="Times New Roman" panose="02020603050405020304" pitchFamily="18" charset="0"/>
              </a:rPr>
              <a:t> 1: </a:t>
            </a:r>
            <a:r>
              <a:rPr lang="en-US" altLang="en-US" sz="4000" dirty="0" err="1" smtClean="0">
                <a:latin typeface="Times New Roman" panose="02020603050405020304" pitchFamily="18" charset="0"/>
              </a:rPr>
              <a:t>Ổn</a:t>
            </a:r>
            <a:r>
              <a:rPr lang="en-US" alt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</a:rPr>
              <a:t>định</a:t>
            </a:r>
            <a:r>
              <a:rPr lang="en-US" altLang="en-US" sz="4000" dirty="0" smtClean="0">
                <a:latin typeface="Times New Roman" panose="02020603050405020304" pitchFamily="18" charset="0"/>
              </a:rPr>
              <a:t> – </a:t>
            </a:r>
            <a:r>
              <a:rPr lang="en-US" altLang="en-US" sz="4000" dirty="0" err="1" smtClean="0">
                <a:latin typeface="Times New Roman" panose="02020603050405020304" pitchFamily="18" charset="0"/>
              </a:rPr>
              <a:t>trò</a:t>
            </a:r>
            <a:r>
              <a:rPr lang="en-US" alt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</a:rPr>
              <a:t>chuyện</a:t>
            </a:r>
            <a:r>
              <a:rPr lang="en-US" altLang="en-US" sz="4000" dirty="0" smtClean="0">
                <a:latin typeface="Times New Roman" panose="02020603050405020304" pitchFamily="18" charset="0"/>
              </a:rPr>
              <a:t> – </a:t>
            </a:r>
            <a:r>
              <a:rPr lang="en-US" altLang="en-US" sz="4000" dirty="0" err="1" smtClean="0">
                <a:latin typeface="Times New Roman" panose="02020603050405020304" pitchFamily="18" charset="0"/>
              </a:rPr>
              <a:t>dạy</a:t>
            </a:r>
            <a:r>
              <a:rPr lang="en-US" alt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</a:rPr>
              <a:t>hát</a:t>
            </a:r>
            <a:endParaRPr lang="en-US" altLang="en-US" sz="4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ar_12_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44" name="Text Box 12"/>
          <p:cNvSpPr txBox="1">
            <a:spLocks noChangeArrowheads="1"/>
          </p:cNvSpPr>
          <p:nvPr/>
        </p:nvSpPr>
        <p:spPr bwMode="auto">
          <a:xfrm>
            <a:off x="838200" y="1524000"/>
            <a:ext cx="7543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dirty="0" smtClean="0"/>
              <a:t>    - Cho </a:t>
            </a:r>
            <a:r>
              <a:rPr lang="it-IT" dirty="0"/>
              <a:t>trẻ hát bài “ Đồ dùng bé yêu</a:t>
            </a:r>
            <a:r>
              <a:rPr lang="it-IT" dirty="0" smtClean="0"/>
              <a:t>”.</a:t>
            </a:r>
            <a:endParaRPr lang="en-US" dirty="0"/>
          </a:p>
          <a:p>
            <a:r>
              <a:rPr lang="it-IT" dirty="0" smtClean="0"/>
              <a:t>- </a:t>
            </a:r>
            <a:r>
              <a:rPr lang="it-IT" dirty="0"/>
              <a:t>Cô và trẻ trò chuyện về chủ đề </a:t>
            </a:r>
            <a:endParaRPr lang="en-US" dirty="0"/>
          </a:p>
          <a:p>
            <a:r>
              <a:rPr lang="it-IT" dirty="0"/>
              <a:t>- Cô đặt câu hỏi và trẻ trả lời </a:t>
            </a:r>
            <a:r>
              <a:rPr lang="it-IT" dirty="0" smtClean="0"/>
              <a:t>.</a:t>
            </a:r>
            <a:endParaRPr lang="en-US" dirty="0"/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dl_tree18.gif (6813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562600"/>
            <a:ext cx="121761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39" name="Picture 3" descr="dl_tree18.gif (6813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562600"/>
            <a:ext cx="121761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40" name="Picture 4" descr="952829owne182jr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381500"/>
            <a:ext cx="7620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41" name="Picture 5" descr="1185586tklr5kevu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0" y="4257675"/>
            <a:ext cx="8572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42" name="Picture 6" descr="979084a5ntsqaag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43" name="Picture 7" descr="0830js5b15daddi012pz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927001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44" name="Picture 8" descr="0830js5b15daddi012pz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45" name="Picture 9" descr="659204qfhni5vgxw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13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46" name="Picture 10" descr="1097598lgcsepnnyx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8288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47" name="Picture 11" descr="1097598lgcsepnnyx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17526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48" name="Picture 12" descr="1097598lgcsepnnyx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18288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49" name="Picture 13" descr="1097598lgcsepnnyx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17049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50" name="WordArt 14"/>
          <p:cNvSpPr>
            <a:spLocks noChangeArrowheads="1" noChangeShapeType="1" noTextEdit="1"/>
          </p:cNvSpPr>
          <p:nvPr/>
        </p:nvSpPr>
        <p:spPr bwMode="auto">
          <a:xfrm>
            <a:off x="959231" y="623552"/>
            <a:ext cx="7067550" cy="226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3600" kern="10" dirty="0" smtClean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51" name="Text Box 15"/>
          <p:cNvSpPr txBox="1">
            <a:spLocks noChangeArrowheads="1"/>
          </p:cNvSpPr>
          <p:nvPr/>
        </p:nvSpPr>
        <p:spPr bwMode="auto">
          <a:xfrm>
            <a:off x="1294606" y="2119938"/>
            <a:ext cx="6324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Cho </a:t>
            </a:r>
            <a:r>
              <a:rPr lang="en-US" altLang="en-US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nghe</a:t>
            </a:r>
            <a:r>
              <a:rPr lang="en-US" altLang="en-US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giai</a:t>
            </a:r>
            <a:r>
              <a:rPr lang="en-US" altLang="en-US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điệu</a:t>
            </a:r>
            <a:r>
              <a:rPr lang="en-US" altLang="en-US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2352" name="Picture 49" descr="khi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3600" y="495300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53" name="Picture 17" descr="8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33800"/>
            <a:ext cx="33528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54" name="bai hat do bạn nhac khong l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410200"/>
            <a:ext cx="1447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2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6504" fill="hold"/>
                                        <p:tgtEl>
                                          <p:spTgt spid="1423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354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235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0830js5b15daddi012pz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13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1097598lgcsepnnyx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8288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1097598lgcsepnnyx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38" y="28085"/>
            <a:ext cx="18288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1097598lgcsepnnyx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161"/>
            <a:ext cx="18288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1097598lgcsepnnyx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294" y="26161"/>
            <a:ext cx="18288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979084a5ntsqaag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952829owne182jr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381500"/>
            <a:ext cx="7620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1185586tklr5kevu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0" y="4257675"/>
            <a:ext cx="8572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0830js5b15daddi012pz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90500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l_tree18.gif (6813 bytes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562600"/>
            <a:ext cx="121761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l_tree18.gif (6813 bytes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900" y="5562600"/>
            <a:ext cx="121761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833907" y="2026503"/>
            <a:ext cx="73492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Hỏi trẻ bài hát tên gì?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sĩ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(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spcAft>
                <a:spcPts val="0"/>
              </a:spcAft>
              <a:buFont typeface="Symbol" panose="05050102010706020507" pitchFamily="18" charset="2"/>
              <a:buChar char="Þ"/>
            </a:pP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spcAft>
                <a:spcPts val="0"/>
              </a:spcAft>
              <a:buFont typeface="Symbol" panose="05050102010706020507" pitchFamily="18" charset="2"/>
              <a:buChar char="Þ"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Symbol" panose="05050102010706020507" pitchFamily="18" charset="2"/>
              <a:buChar char="Þ"/>
            </a:pP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Symbol" panose="05050102010706020507" pitchFamily="18" charset="2"/>
              <a:buChar char="Þ"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Symbol" panose="05050102010706020507" pitchFamily="18" charset="2"/>
              <a:buChar char="Þ"/>
            </a:pP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Symbol" panose="05050102010706020507" pitchFamily="18" charset="2"/>
              <a:buChar char="Þ"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157503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dl_tree18.gif (6813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562600"/>
            <a:ext cx="121761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11" name="Picture 3" descr="dl_tree18.gif (6813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562600"/>
            <a:ext cx="121761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12" name="Picture 4" descr="952829owne182jr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381500"/>
            <a:ext cx="7620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13" name="Picture 5" descr="1185586tklr5kevu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7675"/>
            <a:ext cx="8572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14" name="Picture 6" descr="979084a5ntsqaag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15" name="Picture 7" descr="0830js5b15daddi012pz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98120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16" name="Picture 8" descr="0830js5b15daddi012pz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17" name="Picture 9" descr="659204qfhni5vgxw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13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18" name="Picture 10" descr="1097598lgcsepnnyx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8288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19" name="Picture 11" descr="1097598lgcsepnnyx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17526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20" name="Picture 12" descr="1097598lgcsepnnyx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18288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21" name="Picture 13" descr="1097598lgcsepnnyx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17049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23" name="Text Box 15"/>
          <p:cNvSpPr txBox="1">
            <a:spLocks noChangeArrowheads="1"/>
          </p:cNvSpPr>
          <p:nvPr/>
        </p:nvSpPr>
        <p:spPr bwMode="auto">
          <a:xfrm>
            <a:off x="1153732" y="2243694"/>
            <a:ext cx="6324600" cy="201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- </a:t>
            </a:r>
            <a:r>
              <a:rPr lang="en-US" altLang="en-US" sz="1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Tổ</a:t>
            </a:r>
            <a:r>
              <a:rPr lang="en-US" altLang="en-US" sz="1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chức</a:t>
            </a:r>
            <a:r>
              <a:rPr lang="en-US" altLang="en-US" sz="1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1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1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1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1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1-2 </a:t>
            </a:r>
            <a:r>
              <a:rPr lang="en-US" altLang="en-US" sz="1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1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sz="1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1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Thi</a:t>
            </a:r>
            <a:r>
              <a:rPr lang="en-US" altLang="en-US" sz="1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đua</a:t>
            </a:r>
            <a:r>
              <a:rPr lang="en-US" altLang="en-US" sz="1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1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1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tổ</a:t>
            </a:r>
            <a:r>
              <a:rPr lang="en-US" altLang="en-US" sz="1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sz="1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    - </a:t>
            </a:r>
            <a:r>
              <a:rPr lang="en-US" altLang="en-US" sz="1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1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cá</a:t>
            </a:r>
            <a:r>
              <a:rPr lang="en-US" altLang="en-US" sz="1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1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1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hát</a:t>
            </a:r>
            <a:endParaRPr lang="en-US" altLang="en-US" sz="1400" dirty="0" smtClean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         - Cho </a:t>
            </a:r>
            <a:r>
              <a:rPr lang="en-US" altLang="en-US" sz="1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1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vận</a:t>
            </a:r>
            <a:r>
              <a:rPr lang="en-US" altLang="en-US" sz="1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1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1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en-US" sz="1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1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1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1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5424" name="Picture 49" descr="khi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3600" y="495300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25" name="Picture 17" descr="8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33800"/>
            <a:ext cx="33528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27" name="bai do ban nhac k lờ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181600"/>
            <a:ext cx="1066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54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6504" fill="hold"/>
                                        <p:tgtEl>
                                          <p:spTgt spid="1454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427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542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dl_tree18.gif (6813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562600"/>
            <a:ext cx="121761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483" name="Picture 3" descr="dl_tree18.gif (6813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562600"/>
            <a:ext cx="121761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484" name="Picture 4" descr="952829owne182jr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381500"/>
            <a:ext cx="7620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485" name="Picture 5" descr="1185586tklr5kevu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7675"/>
            <a:ext cx="8572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486" name="Picture 6" descr="979084a5ntsqaag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487" name="Picture 7" descr="0830js5b15daddi012pz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98120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488" name="Picture 8" descr="0830js5b15daddi012pz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489" name="Picture 9" descr="659204qfhni5vgxw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13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490" name="Picture 10" descr="1097598lgcsepnnyx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8288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491" name="Picture 11" descr="1097598lgcsepnnyx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17526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492" name="Picture 12" descr="1097598lgcsepnnyx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18288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493" name="Picture 13" descr="1097598lgcsepnnyx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17049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494" name="WordArt 14"/>
          <p:cNvSpPr>
            <a:spLocks noChangeArrowheads="1" noChangeShapeType="1" noTextEdit="1"/>
          </p:cNvSpPr>
          <p:nvPr/>
        </p:nvSpPr>
        <p:spPr bwMode="auto">
          <a:xfrm>
            <a:off x="962025" y="177800"/>
            <a:ext cx="7031036" cy="226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495" name="Text Box 15"/>
          <p:cNvSpPr txBox="1">
            <a:spLocks noChangeArrowheads="1"/>
          </p:cNvSpPr>
          <p:nvPr/>
        </p:nvSpPr>
        <p:spPr bwMode="auto">
          <a:xfrm>
            <a:off x="914400" y="2590800"/>
            <a:ext cx="6324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8496" name="Picture 49" descr="khi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3600" y="495300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97" name="Picture 17" descr="8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33800"/>
            <a:ext cx="33528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499" name="bai do ban 1 lan 00_00_00-00_00_40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648200"/>
            <a:ext cx="990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85436" y="2743200"/>
            <a:ext cx="5973128" cy="993369"/>
          </a:xfrm>
          <a:prstGeom prst="rect">
            <a:avLst/>
          </a:prstGeom>
        </p:spPr>
      </p:pic>
    </p:spTree>
  </p:cSld>
  <p:clrMapOvr>
    <a:masterClrMapping/>
  </p:clrMapOvr>
  <p:transition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84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0031" fill="hold"/>
                                        <p:tgtEl>
                                          <p:spTgt spid="1484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499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849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POINSET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724400"/>
            <a:ext cx="2000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7" name="Picture 50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9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8" name="Picture 32" descr="Heart-and-Ros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9" name="WordArt 5"/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8001000" cy="5105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r>
              <a:rPr lang="en-US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vi-VN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vi-VN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kern="10" dirty="0" smtClean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vi-VN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9030" name="Picture 50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7429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1" name="Picture 50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7429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2" name="Picture 50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0"/>
            <a:ext cx="7429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3" name="Picture 50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1600200"/>
            <a:ext cx="7429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4" name="Picture 50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3124200"/>
            <a:ext cx="7429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5" name="Picture 11" descr="POINSET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724400"/>
            <a:ext cx="160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6" name="Picture 32" descr="Heart-and-Ros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447800" y="5562600"/>
            <a:ext cx="5867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7" name="Picture 9" descr="19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1676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8" name="Picture 9" descr="19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29400" y="3962400"/>
            <a:ext cx="1447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hicken Danc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85800" y="1087728"/>
            <a:ext cx="1676400" cy="762000"/>
          </a:xfrm>
          <a:prstGeom prst="rect">
            <a:avLst/>
          </a:prstGeom>
        </p:spPr>
      </p:pic>
    </p:spTree>
  </p:cSld>
  <p:clrMapOvr>
    <a:masterClrMapping/>
  </p:clrMapOvr>
  <p:transition advClick="0"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dl_tree18.gif (6813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562600"/>
            <a:ext cx="121761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23" name="Picture 3" descr="dl_tree18.gif (6813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562600"/>
            <a:ext cx="121761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24" name="Picture 4" descr="952829owne182jr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381500"/>
            <a:ext cx="7620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25" name="Picture 5" descr="1185586tklr5kevu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7675"/>
            <a:ext cx="8572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26" name="Picture 6" descr="979084a5ntsqaag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27" name="Picture 7" descr="0830js5b15daddi012pz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98120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28" name="Picture 8" descr="0830js5b15daddi012pz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29" name="Picture 9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13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0" name="Picture 10" descr="1097598lgcsepnnyx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8288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1" name="Picture 11" descr="1097598lgcsepnnyx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17526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2" name="Picture 12" descr="1097598lgcsepnnyx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18288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3" name="Picture 13" descr="1097598lgcsepnnyx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17049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6" name="Picture 49" descr="khi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000" y="495300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37" name="Picture 17" descr="8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38600"/>
            <a:ext cx="33528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9635" y="1772866"/>
            <a:ext cx="5973128" cy="1351334"/>
          </a:xfrm>
          <a:prstGeom prst="rect">
            <a:avLst/>
          </a:prstGeom>
        </p:spPr>
      </p:pic>
    </p:spTree>
  </p:cSld>
  <p:clrMapOvr>
    <a:masterClrMapping/>
  </p:clrMapOvr>
  <p:transition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t dau">
  <a:themeElements>
    <a:clrScheme name="bat da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at d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at da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t da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t da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t da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t da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t da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t da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t da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t da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t da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t da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t da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1937</TotalTime>
  <Words>190</Words>
  <Application>Microsoft Office PowerPoint</Application>
  <PresentationFormat>On-screen Show (4:3)</PresentationFormat>
  <Paragraphs>31</Paragraphs>
  <Slides>11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Symbol</vt:lpstr>
      <vt:lpstr>Times New Roman</vt:lpstr>
      <vt:lpstr>VNI-Ariston</vt:lpstr>
      <vt:lpstr>bat dau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ĐẠI HỌC SÀI GÒN LỚP UDCNTT TRONG DẠY HỌC</dc:title>
  <dc:creator>User</dc:creator>
  <cp:lastModifiedBy>AutoBVT</cp:lastModifiedBy>
  <cp:revision>92</cp:revision>
  <dcterms:created xsi:type="dcterms:W3CDTF">2006-03-04T20:45:38Z</dcterms:created>
  <dcterms:modified xsi:type="dcterms:W3CDTF">2023-11-21T15:23:53Z</dcterms:modified>
</cp:coreProperties>
</file>