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68" r:id="rId3"/>
    <p:sldId id="265" r:id="rId4"/>
    <p:sldId id="256" r:id="rId5"/>
    <p:sldId id="266" r:id="rId6"/>
    <p:sldId id="264" r:id="rId7"/>
    <p:sldId id="259" r:id="rId8"/>
    <p:sldId id="260" r:id="rId9"/>
    <p:sldId id="261" r:id="rId10"/>
    <p:sldId id="270" r:id="rId11"/>
    <p:sldId id="262" r:id="rId12"/>
    <p:sldId id="263" r:id="rId13"/>
    <p:sldId id="267" r:id="rId14"/>
    <p:sldId id="269" r:id="rId15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67869-B7F5-499E-825C-DB35A4AB9CCC}" type="datetimeFigureOut">
              <a:rPr lang="vi-VN" smtClean="0"/>
              <a:t>21/11/2023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4ADC7-7AD8-4AC6-BF64-224AF74D3C63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4ADC7-7AD8-4AC6-BF64-224AF74D3C63}" type="slidenum">
              <a:rPr lang="vi-VN" smtClean="0"/>
              <a:t>6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158F-2E12-4789-AE74-EBFF7799DBFC}" type="datetimeFigureOut">
              <a:rPr lang="vi-VN" smtClean="0"/>
              <a:pPr/>
              <a:t>21/11/2023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68AC-B6C0-4CDF-AB1D-E5DA1B97E61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158F-2E12-4789-AE74-EBFF7799DBFC}" type="datetimeFigureOut">
              <a:rPr lang="vi-VN" smtClean="0"/>
              <a:pPr/>
              <a:t>21/11/2023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68AC-B6C0-4CDF-AB1D-E5DA1B97E61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158F-2E12-4789-AE74-EBFF7799DBFC}" type="datetimeFigureOut">
              <a:rPr lang="vi-VN" smtClean="0"/>
              <a:pPr/>
              <a:t>21/11/2023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68AC-B6C0-4CDF-AB1D-E5DA1B97E61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158F-2E12-4789-AE74-EBFF7799DBFC}" type="datetimeFigureOut">
              <a:rPr lang="vi-VN" smtClean="0"/>
              <a:pPr/>
              <a:t>21/11/2023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68AC-B6C0-4CDF-AB1D-E5DA1B97E61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158F-2E12-4789-AE74-EBFF7799DBFC}" type="datetimeFigureOut">
              <a:rPr lang="vi-VN" smtClean="0"/>
              <a:pPr/>
              <a:t>21/11/2023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68AC-B6C0-4CDF-AB1D-E5DA1B97E61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158F-2E12-4789-AE74-EBFF7799DBFC}" type="datetimeFigureOut">
              <a:rPr lang="vi-VN" smtClean="0"/>
              <a:pPr/>
              <a:t>21/11/2023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68AC-B6C0-4CDF-AB1D-E5DA1B97E61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158F-2E12-4789-AE74-EBFF7799DBFC}" type="datetimeFigureOut">
              <a:rPr lang="vi-VN" smtClean="0"/>
              <a:pPr/>
              <a:t>21/11/2023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68AC-B6C0-4CDF-AB1D-E5DA1B97E61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158F-2E12-4789-AE74-EBFF7799DBFC}" type="datetimeFigureOut">
              <a:rPr lang="vi-VN" smtClean="0"/>
              <a:pPr/>
              <a:t>21/11/2023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68AC-B6C0-4CDF-AB1D-E5DA1B97E61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158F-2E12-4789-AE74-EBFF7799DBFC}" type="datetimeFigureOut">
              <a:rPr lang="vi-VN" smtClean="0"/>
              <a:pPr/>
              <a:t>21/11/2023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68AC-B6C0-4CDF-AB1D-E5DA1B97E61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158F-2E12-4789-AE74-EBFF7799DBFC}" type="datetimeFigureOut">
              <a:rPr lang="vi-VN" smtClean="0"/>
              <a:pPr/>
              <a:t>21/11/2023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68AC-B6C0-4CDF-AB1D-E5DA1B97E61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158F-2E12-4789-AE74-EBFF7799DBFC}" type="datetimeFigureOut">
              <a:rPr lang="vi-VN" smtClean="0"/>
              <a:pPr/>
              <a:t>21/11/2023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68AC-B6C0-4CDF-AB1D-E5DA1B97E61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8158F-2E12-4789-AE74-EBFF7799DBFC}" type="datetimeFigureOut">
              <a:rPr lang="vi-VN" smtClean="0"/>
              <a:pPr/>
              <a:t>21/11/2023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168AC-B6C0-4CDF-AB1D-E5DA1B97E613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Administrator\Desktop\anh\8488131958633223312.mp4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-mam-non_04010966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42976" y="214290"/>
            <a:ext cx="764581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Hoạt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động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KPKH 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Nhu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cầu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của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gia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đình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bé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”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285992"/>
            <a:ext cx="821533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Độ</a:t>
            </a:r>
            <a:r>
              <a:rPr lang="en-US" sz="54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tuổi</a:t>
            </a:r>
            <a:r>
              <a:rPr lang="en-US" sz="54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: 4 – 5 </a:t>
            </a:r>
            <a:r>
              <a:rPr lang="en-US" sz="5400" dirty="0" err="1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tuổi</a:t>
            </a:r>
            <a:endParaRPr lang="en-US" sz="5400" dirty="0" smtClean="0">
              <a:ln w="18415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r>
              <a:rPr lang="en-US" sz="540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0" cap="none" spc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Giáo</a:t>
            </a:r>
            <a:r>
              <a:rPr lang="en-US" sz="5400" b="0" cap="none" spc="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0" cap="none" spc="0" dirty="0" err="1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viên</a:t>
            </a:r>
            <a:r>
              <a:rPr lang="en-US" sz="5400" b="0" cap="none" spc="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: </a:t>
            </a:r>
            <a:r>
              <a:rPr lang="en-US" sz="5400" b="0" cap="none" spc="0" dirty="0" err="1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Nguyễn</a:t>
            </a:r>
            <a:r>
              <a:rPr lang="en-US" sz="5400" b="0" cap="none" spc="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0" cap="none" spc="0" dirty="0" err="1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Thị</a:t>
            </a:r>
            <a:r>
              <a:rPr lang="en-US" sz="5400" b="0" cap="none" spc="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0" cap="none" spc="0" dirty="0" err="1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Luận</a:t>
            </a:r>
            <a:endParaRPr lang="en-US" sz="5400" b="0" cap="none" spc="0" dirty="0" smtClean="0">
              <a:ln w="18415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endParaRPr lang="en-US" sz="5400" b="0" cap="none" spc="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8596" y="1428736"/>
            <a:ext cx="82867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Trò</a:t>
            </a:r>
            <a:r>
              <a:rPr lang="en-US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chơi</a:t>
            </a:r>
            <a:r>
              <a:rPr lang="en-US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1: </a:t>
            </a:r>
          </a:p>
          <a:p>
            <a:pPr algn="ctr"/>
            <a:r>
              <a:rPr lang="en-US" sz="6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Nhanh</a:t>
            </a:r>
            <a:r>
              <a:rPr lang="en-US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tay</a:t>
            </a:r>
            <a:r>
              <a:rPr lang="en-US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nhanh</a:t>
            </a:r>
            <a:r>
              <a:rPr lang="en-US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mắt</a:t>
            </a:r>
            <a:endParaRPr lang="en-US" sz="6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át đũ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ăn gố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Content Placeholder 3" descr="9046.jpg_wh86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2976" y="1142984"/>
            <a:ext cx="735811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Trò</a:t>
            </a:r>
            <a:r>
              <a:rPr lang="en-US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chơi</a:t>
            </a:r>
            <a:r>
              <a:rPr lang="en-US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2: </a:t>
            </a:r>
          </a:p>
          <a:p>
            <a:pPr algn="ctr"/>
            <a:r>
              <a:rPr lang="en-US" sz="66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Đội</a:t>
            </a:r>
            <a:r>
              <a:rPr lang="en-US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nào</a:t>
            </a:r>
            <a:r>
              <a:rPr lang="en-US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nhanh</a:t>
            </a:r>
            <a:r>
              <a:rPr lang="en-US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hơn</a:t>
            </a:r>
            <a:endParaRPr lang="en-US" sz="6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928670"/>
            <a:ext cx="9144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Chào</a:t>
            </a:r>
            <a:r>
              <a:rPr lang="en-US" sz="5400" b="1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mừng</a:t>
            </a:r>
            <a:r>
              <a:rPr lang="en-US" sz="5400" b="1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các</a:t>
            </a:r>
            <a:r>
              <a:rPr lang="en-US" sz="5400" b="1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bé</a:t>
            </a:r>
            <a:r>
              <a:rPr lang="en-US" sz="5400" b="1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đến</a:t>
            </a:r>
            <a:r>
              <a:rPr lang="en-US" sz="5400" b="1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với</a:t>
            </a:r>
            <a:r>
              <a:rPr lang="en-US" sz="5400" b="1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</a:p>
          <a:p>
            <a:pPr algn="ctr"/>
            <a:r>
              <a:rPr lang="en-US" sz="5400" b="1" cap="none" spc="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hội</a:t>
            </a:r>
            <a:r>
              <a:rPr lang="en-US" sz="5400" b="1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thi</a:t>
            </a:r>
            <a:r>
              <a:rPr lang="en-US" sz="5400" b="1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:</a:t>
            </a:r>
          </a:p>
          <a:p>
            <a:pPr algn="ctr"/>
            <a:r>
              <a:rPr lang="en-US" sz="5400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“</a:t>
            </a:r>
            <a:r>
              <a:rPr lang="en-US" sz="5400" b="1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Gia</a:t>
            </a:r>
            <a:r>
              <a:rPr lang="en-US" sz="5400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5400" b="1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đình</a:t>
            </a:r>
            <a:r>
              <a:rPr lang="en-US" sz="5400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5400" b="1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vui</a:t>
            </a:r>
            <a:r>
              <a:rPr lang="en-US" sz="5400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5400" b="1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khỏe</a:t>
            </a:r>
            <a:r>
              <a:rPr lang="en-US" sz="5400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”</a:t>
            </a:r>
            <a:endParaRPr lang="en-US" sz="5400" b="1" cap="none" spc="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5852" y="1571612"/>
            <a:ext cx="685804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Phần</a:t>
            </a:r>
            <a:r>
              <a:rPr lang="en-US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thi</a:t>
            </a:r>
            <a:r>
              <a:rPr lang="en-US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thứ</a:t>
            </a:r>
            <a:r>
              <a:rPr lang="en-US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nhất</a:t>
            </a:r>
            <a:r>
              <a:rPr lang="en-US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6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Cùng</a:t>
            </a:r>
            <a:r>
              <a:rPr lang="en-US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khám</a:t>
            </a:r>
            <a:r>
              <a:rPr lang="en-US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phá</a:t>
            </a:r>
            <a:endParaRPr lang="en-US" sz="6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848813195863322331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" y="0"/>
            <a:ext cx="9143999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1538" y="1142984"/>
            <a:ext cx="70009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Phần</a:t>
            </a:r>
            <a:r>
              <a:rPr lang="en-US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72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thi</a:t>
            </a:r>
            <a:r>
              <a:rPr lang="en-US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72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thứ</a:t>
            </a:r>
            <a:r>
              <a:rPr lang="en-US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72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hai</a:t>
            </a:r>
            <a:r>
              <a:rPr lang="en-US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7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Hiểu</a:t>
            </a:r>
            <a:r>
              <a:rPr lang="en-US" sz="7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7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biết</a:t>
            </a:r>
            <a:endParaRPr lang="en-US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o-gia-dinh-ca-nha-thuong-nha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143372" cy="2500306"/>
          </a:xfrm>
          <a:prstGeom prst="rect">
            <a:avLst/>
          </a:prstGeom>
        </p:spPr>
      </p:pic>
      <p:pic>
        <p:nvPicPr>
          <p:cNvPr id="5" name="Picture 4" descr="bát đũ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3429000"/>
            <a:ext cx="4286248" cy="2714619"/>
          </a:xfrm>
          <a:prstGeom prst="rect">
            <a:avLst/>
          </a:prstGeom>
        </p:spPr>
      </p:pic>
      <p:pic>
        <p:nvPicPr>
          <p:cNvPr id="6" name="Picture 5" descr="thiet-ke-nha-cap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00438"/>
            <a:ext cx="4071934" cy="2571744"/>
          </a:xfrm>
          <a:prstGeom prst="rect">
            <a:avLst/>
          </a:prstGeom>
        </p:spPr>
      </p:pic>
      <p:pic>
        <p:nvPicPr>
          <p:cNvPr id="7" name="Picture 6" descr="xe máy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7752" y="0"/>
            <a:ext cx="4286248" cy="257174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643042" y="2571744"/>
            <a:ext cx="714380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1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572264" y="2571744"/>
            <a:ext cx="714380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2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786578" y="6215058"/>
            <a:ext cx="714380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4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643042" y="6215058"/>
            <a:ext cx="714380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3</a:t>
            </a:r>
            <a:endParaRPr lang="vi-VN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04533E-6 L -0.28924 -0.2187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00" y="-1090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34043E-6 L -0.31267 -0.1903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00" y="-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ô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4572000" cy="3286124"/>
          </a:xfrm>
        </p:spPr>
      </p:pic>
      <p:pic>
        <p:nvPicPr>
          <p:cNvPr id="5" name="Picture 4" descr="chăn gố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0"/>
            <a:ext cx="4500562" cy="3286124"/>
          </a:xfrm>
          <a:prstGeom prst="rect">
            <a:avLst/>
          </a:prstGeom>
        </p:spPr>
      </p:pic>
      <p:pic>
        <p:nvPicPr>
          <p:cNvPr id="6" name="Picture 5" descr="but ch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57562"/>
            <a:ext cx="4643438" cy="3500438"/>
          </a:xfrm>
          <a:prstGeom prst="rect">
            <a:avLst/>
          </a:prstGeom>
        </p:spPr>
      </p:pic>
      <p:pic>
        <p:nvPicPr>
          <p:cNvPr id="7" name="Picture 6" descr="bep g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76" y="3429000"/>
            <a:ext cx="4429124" cy="34290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0" y="0"/>
            <a:ext cx="594309" cy="5715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1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8429620" y="3429000"/>
            <a:ext cx="714380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4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3357562"/>
            <a:ext cx="714380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3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429620" y="0"/>
            <a:ext cx="714380" cy="642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2</a:t>
            </a:r>
            <a:endParaRPr lang="vi-VN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70213E-6 L -0.24601 0.2601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00" y="1300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9963E-6 L -0.26406 0.2534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00" y="1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5_gam_mau_mua_he_sieu_hot_cho_ao_phong_gia_dinh_6_ad97cf98606840fdbf0b223b73c08e0c_grand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429124" cy="3571876"/>
          </a:xfrm>
        </p:spPr>
      </p:pic>
      <p:pic>
        <p:nvPicPr>
          <p:cNvPr id="5" name="Picture 4" descr="dien-ao-thun-dep-di-choi-ngay-tet-doan-vie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0"/>
            <a:ext cx="4714876" cy="3571876"/>
          </a:xfrm>
          <a:prstGeom prst="rect">
            <a:avLst/>
          </a:prstGeom>
        </p:spPr>
      </p:pic>
      <p:pic>
        <p:nvPicPr>
          <p:cNvPr id="6" name="Picture 5" descr="tu-van-mua-tivi-tam-5-trieu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71877"/>
            <a:ext cx="4429124" cy="3286123"/>
          </a:xfrm>
          <a:prstGeom prst="rect">
            <a:avLst/>
          </a:prstGeom>
        </p:spPr>
      </p:pic>
      <p:pic>
        <p:nvPicPr>
          <p:cNvPr id="7" name="Picture 6" descr="9046.jpg_wh86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25" y="3500438"/>
            <a:ext cx="4714875" cy="3357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5852" y="1643050"/>
            <a:ext cx="692948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Phần</a:t>
            </a:r>
            <a:r>
              <a:rPr lang="en-US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thi</a:t>
            </a:r>
            <a:r>
              <a:rPr lang="en-US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thứ</a:t>
            </a:r>
            <a:r>
              <a:rPr lang="en-US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6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ba</a:t>
            </a:r>
            <a:r>
              <a:rPr lang="en-US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Chung </a:t>
            </a:r>
            <a:r>
              <a:rPr lang="en-US" sz="6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sức</a:t>
            </a:r>
            <a:endParaRPr lang="en-US" sz="6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88</Words>
  <Application>Microsoft Office PowerPoint</Application>
  <PresentationFormat>On-screen Show (4:3)</PresentationFormat>
  <Paragraphs>26</Paragraphs>
  <Slides>14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21AK22</dc:creator>
  <cp:lastModifiedBy>Admin</cp:lastModifiedBy>
  <cp:revision>19</cp:revision>
  <dcterms:created xsi:type="dcterms:W3CDTF">2021-11-08T06:32:07Z</dcterms:created>
  <dcterms:modified xsi:type="dcterms:W3CDTF">2023-11-21T14:50:09Z</dcterms:modified>
</cp:coreProperties>
</file>